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3.xml" ContentType="application/vnd.openxmlformats-officedocument.presentationml.tags+xml"/>
  <Override PartName="/ppt/notesSlides/notesSlide1.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7" r:id="rId1"/>
  </p:sldMasterIdLst>
  <p:notesMasterIdLst>
    <p:notesMasterId r:id="rId18"/>
  </p:notesMasterIdLst>
  <p:handoutMasterIdLst>
    <p:handoutMasterId r:id="rId19"/>
  </p:handoutMasterIdLst>
  <p:sldIdLst>
    <p:sldId id="259" r:id="rId2"/>
    <p:sldId id="264" r:id="rId3"/>
    <p:sldId id="267" r:id="rId4"/>
    <p:sldId id="265" r:id="rId5"/>
    <p:sldId id="272" r:id="rId6"/>
    <p:sldId id="271" r:id="rId7"/>
    <p:sldId id="273" r:id="rId8"/>
    <p:sldId id="263" r:id="rId9"/>
    <p:sldId id="257" r:id="rId10"/>
    <p:sldId id="266" r:id="rId11"/>
    <p:sldId id="269" r:id="rId12"/>
    <p:sldId id="261" r:id="rId13"/>
    <p:sldId id="256" r:id="rId14"/>
    <p:sldId id="260" r:id="rId15"/>
    <p:sldId id="268" r:id="rId16"/>
    <p:sldId id="270" r:id="rId17"/>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82" d="100"/>
          <a:sy n="82" d="100"/>
        </p:scale>
        <p:origin x="53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2">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021508-F0D8-40CD-B8E1-CD61B0DD49EA}" type="doc">
      <dgm:prSet loTypeId="urn:microsoft.com/office/officeart/2005/8/layout/hChevron3" loCatId="process" qsTypeId="urn:microsoft.com/office/officeart/2005/8/quickstyle/simple5#2" qsCatId="simple" csTypeId="urn:microsoft.com/office/officeart/2005/8/colors/accent0_3#2" csCatId="mainScheme" phldr="1"/>
      <dgm:spPr/>
      <dgm:t>
        <a:bodyPr/>
        <a:lstStyle/>
        <a:p>
          <a:endParaRPr lang="en-US"/>
        </a:p>
      </dgm:t>
    </dgm:pt>
    <dgm:pt modelId="{022F20DF-CA40-4B3A-87FA-A110DED2A064}">
      <dgm:prSet/>
      <dgm:spPr/>
      <dgm:t>
        <a:bodyPr/>
        <a:lstStyle/>
        <a:p>
          <a:r>
            <a:rPr lang="en-GB"/>
            <a:t>School Starts @ 8:45-9:00AM </a:t>
          </a:r>
        </a:p>
        <a:p>
          <a:r>
            <a:rPr lang="en-GB"/>
            <a:t>(Rolling Register) </a:t>
          </a:r>
          <a:endParaRPr lang="en-US"/>
        </a:p>
      </dgm:t>
    </dgm:pt>
    <dgm:pt modelId="{274C5F2D-CBD7-4994-B04F-7849548BF70E}" type="parTrans" cxnId="{586BAB16-C19D-4543-985B-E03C667A6E16}">
      <dgm:prSet/>
      <dgm:spPr/>
      <dgm:t>
        <a:bodyPr/>
        <a:lstStyle/>
        <a:p>
          <a:endParaRPr lang="en-US"/>
        </a:p>
      </dgm:t>
    </dgm:pt>
    <dgm:pt modelId="{83FECC53-648A-4F02-B62A-03EC185AED7B}" type="sibTrans" cxnId="{586BAB16-C19D-4543-985B-E03C667A6E16}">
      <dgm:prSet/>
      <dgm:spPr/>
      <dgm:t>
        <a:bodyPr/>
        <a:lstStyle/>
        <a:p>
          <a:endParaRPr lang="en-US"/>
        </a:p>
      </dgm:t>
    </dgm:pt>
    <dgm:pt modelId="{08D4DE14-6238-4276-9EC9-5F755236C1DA}">
      <dgm:prSet/>
      <dgm:spPr/>
      <dgm:t>
        <a:bodyPr/>
        <a:lstStyle/>
        <a:p>
          <a:r>
            <a:rPr lang="en-GB" dirty="0"/>
            <a:t>Physical Education </a:t>
          </a:r>
          <a:r>
            <a:rPr lang="en-GB"/>
            <a:t>– Monday</a:t>
          </a:r>
          <a:endParaRPr lang="en-US" dirty="0"/>
        </a:p>
      </dgm:t>
    </dgm:pt>
    <dgm:pt modelId="{D17608E0-E954-487E-A34D-E06A40D40E03}" type="parTrans" cxnId="{58CCE613-0216-412E-B3F3-2D8975A4F9CF}">
      <dgm:prSet/>
      <dgm:spPr/>
      <dgm:t>
        <a:bodyPr/>
        <a:lstStyle/>
        <a:p>
          <a:endParaRPr lang="en-US"/>
        </a:p>
      </dgm:t>
    </dgm:pt>
    <dgm:pt modelId="{945CFB96-E423-4D09-BD8D-8BDB28DCFDB5}" type="sibTrans" cxnId="{58CCE613-0216-412E-B3F3-2D8975A4F9CF}">
      <dgm:prSet/>
      <dgm:spPr/>
      <dgm:t>
        <a:bodyPr/>
        <a:lstStyle/>
        <a:p>
          <a:endParaRPr lang="en-US"/>
        </a:p>
      </dgm:t>
    </dgm:pt>
    <dgm:pt modelId="{83DAE59E-00B0-4F90-8225-816257D9FA4E}">
      <dgm:prSet/>
      <dgm:spPr/>
      <dgm:t>
        <a:bodyPr/>
        <a:lstStyle/>
        <a:p>
          <a:r>
            <a:rPr lang="en-GB"/>
            <a:t>Home Learning –Thursday (to be handed in following Thursday)</a:t>
          </a:r>
          <a:endParaRPr lang="en-US"/>
        </a:p>
      </dgm:t>
    </dgm:pt>
    <dgm:pt modelId="{DD1FD024-3F85-4CAA-842A-BFE15F565B81}" type="parTrans" cxnId="{67FEC319-C0E0-445E-90C1-C98D341C33D4}">
      <dgm:prSet/>
      <dgm:spPr/>
      <dgm:t>
        <a:bodyPr/>
        <a:lstStyle/>
        <a:p>
          <a:endParaRPr lang="en-US"/>
        </a:p>
      </dgm:t>
    </dgm:pt>
    <dgm:pt modelId="{B2FF02EA-64F9-4D69-AA2D-097AECA9F367}" type="sibTrans" cxnId="{67FEC319-C0E0-445E-90C1-C98D341C33D4}">
      <dgm:prSet/>
      <dgm:spPr/>
      <dgm:t>
        <a:bodyPr/>
        <a:lstStyle/>
        <a:p>
          <a:endParaRPr lang="en-US"/>
        </a:p>
      </dgm:t>
    </dgm:pt>
    <dgm:pt modelId="{626D0FD9-DC70-4B09-94FA-86C9453AC02A}">
      <dgm:prSet/>
      <dgm:spPr/>
      <dgm:t>
        <a:bodyPr/>
        <a:lstStyle/>
        <a:p>
          <a:r>
            <a:rPr lang="en-GB"/>
            <a:t>Full school uniform</a:t>
          </a:r>
          <a:endParaRPr lang="en-US"/>
        </a:p>
      </dgm:t>
    </dgm:pt>
    <dgm:pt modelId="{97A4CF39-8DC9-42BB-89A3-A9112271EA49}" type="parTrans" cxnId="{83DEA0E8-D699-457C-8FD3-FEE5ADDD1C43}">
      <dgm:prSet/>
      <dgm:spPr/>
      <dgm:t>
        <a:bodyPr/>
        <a:lstStyle/>
        <a:p>
          <a:endParaRPr lang="en-US"/>
        </a:p>
      </dgm:t>
    </dgm:pt>
    <dgm:pt modelId="{9CAF2B64-0FB4-4AC6-B70B-126FE191E9E3}" type="sibTrans" cxnId="{83DEA0E8-D699-457C-8FD3-FEE5ADDD1C43}">
      <dgm:prSet/>
      <dgm:spPr/>
      <dgm:t>
        <a:bodyPr/>
        <a:lstStyle/>
        <a:p>
          <a:endParaRPr lang="en-US"/>
        </a:p>
      </dgm:t>
    </dgm:pt>
    <dgm:pt modelId="{9574AB1C-B479-468E-9912-340569F2CFE3}" type="pres">
      <dgm:prSet presAssocID="{46021508-F0D8-40CD-B8E1-CD61B0DD49EA}" presName="Name0" presStyleCnt="0">
        <dgm:presLayoutVars>
          <dgm:dir/>
          <dgm:resizeHandles val="exact"/>
        </dgm:presLayoutVars>
      </dgm:prSet>
      <dgm:spPr/>
    </dgm:pt>
    <dgm:pt modelId="{A92F50E1-891C-43B2-930F-97AC84224046}" type="pres">
      <dgm:prSet presAssocID="{022F20DF-CA40-4B3A-87FA-A110DED2A064}" presName="parTxOnly" presStyleLbl="node1" presStyleIdx="0" presStyleCnt="4">
        <dgm:presLayoutVars>
          <dgm:bulletEnabled val="1"/>
        </dgm:presLayoutVars>
      </dgm:prSet>
      <dgm:spPr/>
    </dgm:pt>
    <dgm:pt modelId="{B4C15DBD-389A-4FF6-B15C-A9B0DFACBFCD}" type="pres">
      <dgm:prSet presAssocID="{83FECC53-648A-4F02-B62A-03EC185AED7B}" presName="parSpace" presStyleCnt="0"/>
      <dgm:spPr/>
    </dgm:pt>
    <dgm:pt modelId="{AA03B66F-ECE3-49C5-8F19-D29E19804978}" type="pres">
      <dgm:prSet presAssocID="{08D4DE14-6238-4276-9EC9-5F755236C1DA}" presName="parTxOnly" presStyleLbl="node1" presStyleIdx="1" presStyleCnt="4">
        <dgm:presLayoutVars>
          <dgm:bulletEnabled val="1"/>
        </dgm:presLayoutVars>
      </dgm:prSet>
      <dgm:spPr/>
    </dgm:pt>
    <dgm:pt modelId="{88414A40-545B-414B-ACBC-F2283BD3E2CC}" type="pres">
      <dgm:prSet presAssocID="{945CFB96-E423-4D09-BD8D-8BDB28DCFDB5}" presName="parSpace" presStyleCnt="0"/>
      <dgm:spPr/>
    </dgm:pt>
    <dgm:pt modelId="{F0B3773A-A201-4DEA-9555-89830533159D}" type="pres">
      <dgm:prSet presAssocID="{83DAE59E-00B0-4F90-8225-816257D9FA4E}" presName="parTxOnly" presStyleLbl="node1" presStyleIdx="2" presStyleCnt="4">
        <dgm:presLayoutVars>
          <dgm:bulletEnabled val="1"/>
        </dgm:presLayoutVars>
      </dgm:prSet>
      <dgm:spPr/>
    </dgm:pt>
    <dgm:pt modelId="{C142A476-16C0-4077-8C85-64D0DFA9E0EC}" type="pres">
      <dgm:prSet presAssocID="{B2FF02EA-64F9-4D69-AA2D-097AECA9F367}" presName="parSpace" presStyleCnt="0"/>
      <dgm:spPr/>
    </dgm:pt>
    <dgm:pt modelId="{D48D634F-48F3-4B13-B93F-98255A687485}" type="pres">
      <dgm:prSet presAssocID="{626D0FD9-DC70-4B09-94FA-86C9453AC02A}" presName="parTxOnly" presStyleLbl="node1" presStyleIdx="3" presStyleCnt="4">
        <dgm:presLayoutVars>
          <dgm:bulletEnabled val="1"/>
        </dgm:presLayoutVars>
      </dgm:prSet>
      <dgm:spPr/>
    </dgm:pt>
  </dgm:ptLst>
  <dgm:cxnLst>
    <dgm:cxn modelId="{58CCE613-0216-412E-B3F3-2D8975A4F9CF}" srcId="{46021508-F0D8-40CD-B8E1-CD61B0DD49EA}" destId="{08D4DE14-6238-4276-9EC9-5F755236C1DA}" srcOrd="1" destOrd="0" parTransId="{D17608E0-E954-487E-A34D-E06A40D40E03}" sibTransId="{945CFB96-E423-4D09-BD8D-8BDB28DCFDB5}"/>
    <dgm:cxn modelId="{586BAB16-C19D-4543-985B-E03C667A6E16}" srcId="{46021508-F0D8-40CD-B8E1-CD61B0DD49EA}" destId="{022F20DF-CA40-4B3A-87FA-A110DED2A064}" srcOrd="0" destOrd="0" parTransId="{274C5F2D-CBD7-4994-B04F-7849548BF70E}" sibTransId="{83FECC53-648A-4F02-B62A-03EC185AED7B}"/>
    <dgm:cxn modelId="{67FEC319-C0E0-445E-90C1-C98D341C33D4}" srcId="{46021508-F0D8-40CD-B8E1-CD61B0DD49EA}" destId="{83DAE59E-00B0-4F90-8225-816257D9FA4E}" srcOrd="2" destOrd="0" parTransId="{DD1FD024-3F85-4CAA-842A-BFE15F565B81}" sibTransId="{B2FF02EA-64F9-4D69-AA2D-097AECA9F367}"/>
    <dgm:cxn modelId="{F961945D-F490-4B80-94E2-A20C8655F939}" type="presOf" srcId="{626D0FD9-DC70-4B09-94FA-86C9453AC02A}" destId="{D48D634F-48F3-4B13-B93F-98255A687485}" srcOrd="0" destOrd="0" presId="urn:microsoft.com/office/officeart/2005/8/layout/hChevron3"/>
    <dgm:cxn modelId="{4A73FDB3-24C6-4046-86FA-25CD0F730E6E}" type="presOf" srcId="{83DAE59E-00B0-4F90-8225-816257D9FA4E}" destId="{F0B3773A-A201-4DEA-9555-89830533159D}" srcOrd="0" destOrd="0" presId="urn:microsoft.com/office/officeart/2005/8/layout/hChevron3"/>
    <dgm:cxn modelId="{AEEAADB9-BB62-4D45-BF5F-9F7BE957D8F9}" type="presOf" srcId="{08D4DE14-6238-4276-9EC9-5F755236C1DA}" destId="{AA03B66F-ECE3-49C5-8F19-D29E19804978}" srcOrd="0" destOrd="0" presId="urn:microsoft.com/office/officeart/2005/8/layout/hChevron3"/>
    <dgm:cxn modelId="{83DEA0E8-D699-457C-8FD3-FEE5ADDD1C43}" srcId="{46021508-F0D8-40CD-B8E1-CD61B0DD49EA}" destId="{626D0FD9-DC70-4B09-94FA-86C9453AC02A}" srcOrd="3" destOrd="0" parTransId="{97A4CF39-8DC9-42BB-89A3-A9112271EA49}" sibTransId="{9CAF2B64-0FB4-4AC6-B70B-126FE191E9E3}"/>
    <dgm:cxn modelId="{D6B760F8-7C3C-4832-88A8-B4C355CB6DC4}" type="presOf" srcId="{46021508-F0D8-40CD-B8E1-CD61B0DD49EA}" destId="{9574AB1C-B479-468E-9912-340569F2CFE3}" srcOrd="0" destOrd="0" presId="urn:microsoft.com/office/officeart/2005/8/layout/hChevron3"/>
    <dgm:cxn modelId="{B898C2FE-D5F7-430D-959F-B536B2836B12}" type="presOf" srcId="{022F20DF-CA40-4B3A-87FA-A110DED2A064}" destId="{A92F50E1-891C-43B2-930F-97AC84224046}" srcOrd="0" destOrd="0" presId="urn:microsoft.com/office/officeart/2005/8/layout/hChevron3"/>
    <dgm:cxn modelId="{C3FB2C9C-4C0F-4DBD-80EE-9238BE417F74}" type="presParOf" srcId="{9574AB1C-B479-468E-9912-340569F2CFE3}" destId="{A92F50E1-891C-43B2-930F-97AC84224046}" srcOrd="0" destOrd="0" presId="urn:microsoft.com/office/officeart/2005/8/layout/hChevron3"/>
    <dgm:cxn modelId="{5067A952-143D-4D36-9872-D6325A5C7A91}" type="presParOf" srcId="{9574AB1C-B479-468E-9912-340569F2CFE3}" destId="{B4C15DBD-389A-4FF6-B15C-A9B0DFACBFCD}" srcOrd="1" destOrd="0" presId="urn:microsoft.com/office/officeart/2005/8/layout/hChevron3"/>
    <dgm:cxn modelId="{7C9C99DA-3BC4-446B-BACD-5F6765ECD7EE}" type="presParOf" srcId="{9574AB1C-B479-468E-9912-340569F2CFE3}" destId="{AA03B66F-ECE3-49C5-8F19-D29E19804978}" srcOrd="2" destOrd="0" presId="urn:microsoft.com/office/officeart/2005/8/layout/hChevron3"/>
    <dgm:cxn modelId="{0C7D0FBE-DEE2-44A8-BB8C-76D455E30305}" type="presParOf" srcId="{9574AB1C-B479-468E-9912-340569F2CFE3}" destId="{88414A40-545B-414B-ACBC-F2283BD3E2CC}" srcOrd="3" destOrd="0" presId="urn:microsoft.com/office/officeart/2005/8/layout/hChevron3"/>
    <dgm:cxn modelId="{A6F87E9F-60CB-4237-8F33-3901CB42AAC9}" type="presParOf" srcId="{9574AB1C-B479-468E-9912-340569F2CFE3}" destId="{F0B3773A-A201-4DEA-9555-89830533159D}" srcOrd="4" destOrd="0" presId="urn:microsoft.com/office/officeart/2005/8/layout/hChevron3"/>
    <dgm:cxn modelId="{BBBC2F5B-0CC6-4861-AAAF-5181B804CADB}" type="presParOf" srcId="{9574AB1C-B479-468E-9912-340569F2CFE3}" destId="{C142A476-16C0-4077-8C85-64D0DFA9E0EC}" srcOrd="5" destOrd="0" presId="urn:microsoft.com/office/officeart/2005/8/layout/hChevron3"/>
    <dgm:cxn modelId="{44333D0D-7E94-4A86-B52F-46CC5F6894D8}" type="presParOf" srcId="{9574AB1C-B479-468E-9912-340569F2CFE3}" destId="{D48D634F-48F3-4B13-B93F-98255A687485}" srcOrd="6" destOrd="0" presId="urn:microsoft.com/office/officeart/2005/8/layout/hChevron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2F50E1-891C-43B2-930F-97AC84224046}">
      <dsp:nvSpPr>
        <dsp:cNvPr id="0" name=""/>
        <dsp:cNvSpPr/>
      </dsp:nvSpPr>
      <dsp:spPr>
        <a:xfrm>
          <a:off x="3479" y="169596"/>
          <a:ext cx="3491232" cy="1396493"/>
        </a:xfrm>
        <a:prstGeom prst="homePlat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1346" tIns="50673" rIns="25337" bIns="50673" numCol="1" spcCol="1270" anchor="ctr" anchorCtr="0">
          <a:noAutofit/>
        </a:bodyPr>
        <a:lstStyle/>
        <a:p>
          <a:pPr marL="0" lvl="0" indent="0" algn="ctr" defTabSz="844550">
            <a:lnSpc>
              <a:spcPct val="90000"/>
            </a:lnSpc>
            <a:spcBef>
              <a:spcPct val="0"/>
            </a:spcBef>
            <a:spcAft>
              <a:spcPct val="35000"/>
            </a:spcAft>
            <a:buNone/>
          </a:pPr>
          <a:r>
            <a:rPr lang="en-GB" sz="1900" kern="1200"/>
            <a:t>School Starts @ 8:45-9:00AM </a:t>
          </a:r>
        </a:p>
        <a:p>
          <a:pPr marL="0" lvl="0" indent="0" algn="ctr" defTabSz="844550">
            <a:lnSpc>
              <a:spcPct val="90000"/>
            </a:lnSpc>
            <a:spcBef>
              <a:spcPct val="0"/>
            </a:spcBef>
            <a:spcAft>
              <a:spcPct val="35000"/>
            </a:spcAft>
            <a:buNone/>
          </a:pPr>
          <a:r>
            <a:rPr lang="en-GB" sz="1900" kern="1200"/>
            <a:t>(Rolling Register) </a:t>
          </a:r>
          <a:endParaRPr lang="en-US" sz="1900" kern="1200"/>
        </a:p>
      </dsp:txBody>
      <dsp:txXfrm>
        <a:off x="3479" y="169596"/>
        <a:ext cx="3142109" cy="1396493"/>
      </dsp:txXfrm>
    </dsp:sp>
    <dsp:sp modelId="{AA03B66F-ECE3-49C5-8F19-D29E19804978}">
      <dsp:nvSpPr>
        <dsp:cNvPr id="0" name=""/>
        <dsp:cNvSpPr/>
      </dsp:nvSpPr>
      <dsp:spPr>
        <a:xfrm>
          <a:off x="2796465" y="169596"/>
          <a:ext cx="3491232" cy="1396493"/>
        </a:xfrm>
        <a:prstGeom prst="chevron">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010" tIns="50673" rIns="25337" bIns="50673" numCol="1" spcCol="1270" anchor="ctr" anchorCtr="0">
          <a:noAutofit/>
        </a:bodyPr>
        <a:lstStyle/>
        <a:p>
          <a:pPr marL="0" lvl="0" indent="0" algn="ctr" defTabSz="844550">
            <a:lnSpc>
              <a:spcPct val="90000"/>
            </a:lnSpc>
            <a:spcBef>
              <a:spcPct val="0"/>
            </a:spcBef>
            <a:spcAft>
              <a:spcPct val="35000"/>
            </a:spcAft>
            <a:buNone/>
          </a:pPr>
          <a:r>
            <a:rPr lang="en-GB" sz="1900" kern="1200" dirty="0"/>
            <a:t>Physical Education </a:t>
          </a:r>
          <a:r>
            <a:rPr lang="en-GB" sz="1900" kern="1200"/>
            <a:t>– Monday</a:t>
          </a:r>
          <a:endParaRPr lang="en-US" sz="1900" kern="1200" dirty="0"/>
        </a:p>
      </dsp:txBody>
      <dsp:txXfrm>
        <a:off x="3494712" y="169596"/>
        <a:ext cx="2094739" cy="1396493"/>
      </dsp:txXfrm>
    </dsp:sp>
    <dsp:sp modelId="{F0B3773A-A201-4DEA-9555-89830533159D}">
      <dsp:nvSpPr>
        <dsp:cNvPr id="0" name=""/>
        <dsp:cNvSpPr/>
      </dsp:nvSpPr>
      <dsp:spPr>
        <a:xfrm>
          <a:off x="5589452" y="169596"/>
          <a:ext cx="3491232" cy="1396493"/>
        </a:xfrm>
        <a:prstGeom prst="chevron">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010" tIns="50673" rIns="25337" bIns="50673" numCol="1" spcCol="1270" anchor="ctr" anchorCtr="0">
          <a:noAutofit/>
        </a:bodyPr>
        <a:lstStyle/>
        <a:p>
          <a:pPr marL="0" lvl="0" indent="0" algn="ctr" defTabSz="844550">
            <a:lnSpc>
              <a:spcPct val="90000"/>
            </a:lnSpc>
            <a:spcBef>
              <a:spcPct val="0"/>
            </a:spcBef>
            <a:spcAft>
              <a:spcPct val="35000"/>
            </a:spcAft>
            <a:buNone/>
          </a:pPr>
          <a:r>
            <a:rPr lang="en-GB" sz="1900" kern="1200"/>
            <a:t>Home Learning –Thursday (to be handed in following Thursday)</a:t>
          </a:r>
          <a:endParaRPr lang="en-US" sz="1900" kern="1200"/>
        </a:p>
      </dsp:txBody>
      <dsp:txXfrm>
        <a:off x="6287699" y="169596"/>
        <a:ext cx="2094739" cy="1396493"/>
      </dsp:txXfrm>
    </dsp:sp>
    <dsp:sp modelId="{D48D634F-48F3-4B13-B93F-98255A687485}">
      <dsp:nvSpPr>
        <dsp:cNvPr id="0" name=""/>
        <dsp:cNvSpPr/>
      </dsp:nvSpPr>
      <dsp:spPr>
        <a:xfrm>
          <a:off x="8382438" y="169596"/>
          <a:ext cx="3491232" cy="1396493"/>
        </a:xfrm>
        <a:prstGeom prst="chevron">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010" tIns="50673" rIns="25337" bIns="50673" numCol="1" spcCol="1270" anchor="ctr" anchorCtr="0">
          <a:noAutofit/>
        </a:bodyPr>
        <a:lstStyle/>
        <a:p>
          <a:pPr marL="0" lvl="0" indent="0" algn="ctr" defTabSz="844550">
            <a:lnSpc>
              <a:spcPct val="90000"/>
            </a:lnSpc>
            <a:spcBef>
              <a:spcPct val="0"/>
            </a:spcBef>
            <a:spcAft>
              <a:spcPct val="35000"/>
            </a:spcAft>
            <a:buNone/>
          </a:pPr>
          <a:r>
            <a:rPr lang="en-GB" sz="1900" kern="1200"/>
            <a:t>Full school uniform</a:t>
          </a:r>
          <a:endParaRPr lang="en-US" sz="1900" kern="1200"/>
        </a:p>
      </dsp:txBody>
      <dsp:txXfrm>
        <a:off x="9080685" y="169596"/>
        <a:ext cx="2094739" cy="1396493"/>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A0FCCED2-F0FC-4F78-9E89-DAA84B570B30}" type="datetimeFigureOut">
              <a:rPr lang="en-GB" smtClean="0"/>
              <a:t>22/09/2026</a:t>
            </a:fld>
            <a:endParaRPr lang="en-GB"/>
          </a:p>
        </p:txBody>
      </p:sp>
      <p:sp>
        <p:nvSpPr>
          <p:cNvPr id="4" name="Footer Placeholder 3"/>
          <p:cNvSpPr>
            <a:spLocks noGrp="1"/>
          </p:cNvSpPr>
          <p:nvPr>
            <p:ph type="ftr" sz="quarter" idx="2"/>
          </p:nvPr>
        </p:nvSpPr>
        <p:spPr>
          <a:xfrm>
            <a:off x="0" y="9428585"/>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5"/>
            <a:ext cx="2945659" cy="498055"/>
          </a:xfrm>
          <a:prstGeom prst="rect">
            <a:avLst/>
          </a:prstGeom>
        </p:spPr>
        <p:txBody>
          <a:bodyPr vert="horz" lIns="91440" tIns="45720" rIns="91440" bIns="45720" rtlCol="0" anchor="b"/>
          <a:lstStyle>
            <a:lvl1pPr algn="r">
              <a:defRPr sz="1200"/>
            </a:lvl1pPr>
          </a:lstStyle>
          <a:p>
            <a:fld id="{0D7E1146-EC72-47E5-8D1D-2003002138CE}" type="slidenum">
              <a:rPr lang="en-GB" smtClean="0"/>
              <a:t>‹#›</a:t>
            </a:fld>
            <a:endParaRPr lang="en-GB"/>
          </a:p>
        </p:txBody>
      </p:sp>
    </p:spTree>
    <p:extLst>
      <p:ext uri="{BB962C8B-B14F-4D97-AF65-F5344CB8AC3E}">
        <p14:creationId xmlns:p14="http://schemas.microsoft.com/office/powerpoint/2010/main" val="31114834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9D2114B7-1FEA-4F37-8B86-A8322AB33802}" type="datetimeFigureOut">
              <a:rPr lang="en-GB" smtClean="0"/>
              <a:t>22/09/2026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38D5B28D-1173-49EB-8072-000A1C986778}" type="slidenum">
              <a:rPr lang="en-GB" smtClean="0"/>
              <a:t>‹#›</a:t>
            </a:fld>
            <a:endParaRPr lang="en-GB"/>
          </a:p>
        </p:txBody>
      </p:sp>
    </p:spTree>
    <p:extLst>
      <p:ext uri="{BB962C8B-B14F-4D97-AF65-F5344CB8AC3E}">
        <p14:creationId xmlns:p14="http://schemas.microsoft.com/office/powerpoint/2010/main" val="3142626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8D5B28D-1173-49EB-8072-000A1C986778}" type="slidenum">
              <a:rPr lang="en-GB" smtClean="0"/>
              <a:t>13</a:t>
            </a:fld>
            <a:endParaRPr lang="en-GB"/>
          </a:p>
        </p:txBody>
      </p:sp>
    </p:spTree>
    <p:extLst>
      <p:ext uri="{BB962C8B-B14F-4D97-AF65-F5344CB8AC3E}">
        <p14:creationId xmlns:p14="http://schemas.microsoft.com/office/powerpoint/2010/main" val="2675125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71367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009679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60905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29447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9/22/2026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70036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9/22/2026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297995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t>9/22/2026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378280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55160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892706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75515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003679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DFF08F-DC6B-4601-B491-B0F83F6DD2DA}" type="datetimeFigureOut">
              <a:rPr lang="en-US" smtClean="0"/>
              <a:pPr/>
              <a:t>9/22/2026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340708055"/>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tags" Target="../tags/tag3.xml"/><Relationship Id="rId5" Type="http://schemas.openxmlformats.org/officeDocument/2006/relationships/image" Target="../media/image4.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tags" Target="../tags/tag6.xml"/><Relationship Id="rId5" Type="http://schemas.openxmlformats.org/officeDocument/2006/relationships/image" Target="../media/image6.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tags" Target="../tags/tag7.xml"/><Relationship Id="rId5" Type="http://schemas.openxmlformats.org/officeDocument/2006/relationships/image" Target="../media/image6.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jpeg"/><Relationship Id="rId7" Type="http://schemas.openxmlformats.org/officeDocument/2006/relationships/image" Target="../media/image10.jpeg"/><Relationship Id="rId2" Type="http://schemas.openxmlformats.org/officeDocument/2006/relationships/slideLayout" Target="../slideLayouts/slideLayout1.xml"/><Relationship Id="rId1" Type="http://schemas.openxmlformats.org/officeDocument/2006/relationships/tags" Target="../tags/tag9.xml"/><Relationship Id="rId6" Type="http://schemas.openxmlformats.org/officeDocument/2006/relationships/image" Target="../media/image3.jpe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tags" Target="../tags/tag10.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image" Target="../media/image16.jpeg"/><Relationship Id="rId7" Type="http://schemas.openxmlformats.org/officeDocument/2006/relationships/image" Target="../media/image3.jpeg"/><Relationship Id="rId12" Type="http://schemas.microsoft.com/office/2007/relationships/diagramDrawing" Target="../diagrams/drawing1.xml"/><Relationship Id="rId2" Type="http://schemas.openxmlformats.org/officeDocument/2006/relationships/slideLayout" Target="../slideLayouts/slideLayout1.xml"/><Relationship Id="rId1" Type="http://schemas.openxmlformats.org/officeDocument/2006/relationships/tags" Target="../tags/tag12.xml"/><Relationship Id="rId6" Type="http://schemas.openxmlformats.org/officeDocument/2006/relationships/image" Target="../media/image18.jpeg"/><Relationship Id="rId11" Type="http://schemas.openxmlformats.org/officeDocument/2006/relationships/diagramColors" Target="../diagrams/colors1.xml"/><Relationship Id="rId5" Type="http://schemas.openxmlformats.org/officeDocument/2006/relationships/image" Target="../media/image17.png"/><Relationship Id="rId10" Type="http://schemas.openxmlformats.org/officeDocument/2006/relationships/diagramQuickStyle" Target="../diagrams/quickStyle1.xml"/><Relationship Id="rId4" Type="http://schemas.openxmlformats.org/officeDocument/2006/relationships/image" Target="../media/image9.png"/><Relationship Id="rId9"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1.xml"/><Relationship Id="rId7" Type="http://schemas.openxmlformats.org/officeDocument/2006/relationships/image" Target="../media/image20.png"/><Relationship Id="rId2" Type="http://schemas.openxmlformats.org/officeDocument/2006/relationships/slideLayout" Target="../slideLayouts/slideLayout1.xml"/><Relationship Id="rId1" Type="http://schemas.openxmlformats.org/officeDocument/2006/relationships/tags" Target="../tags/tag13.xml"/><Relationship Id="rId6" Type="http://schemas.openxmlformats.org/officeDocument/2006/relationships/image" Target="../media/image19.png"/><Relationship Id="rId5" Type="http://schemas.openxmlformats.org/officeDocument/2006/relationships/image" Target="../media/image1.png"/><Relationship Id="rId10" Type="http://schemas.openxmlformats.org/officeDocument/2006/relationships/image" Target="../media/image23.png"/><Relationship Id="rId4" Type="http://schemas.openxmlformats.org/officeDocument/2006/relationships/hyperlink" Target="https://www.youtube.com/watch?v=ru0K8uYEZWw" TargetMode="External"/><Relationship Id="rId9"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xml"/><Relationship Id="rId1" Type="http://schemas.openxmlformats.org/officeDocument/2006/relationships/tags" Target="../tags/tag14.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5.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1.xml"/><Relationship Id="rId1" Type="http://schemas.openxmlformats.org/officeDocument/2006/relationships/tags" Target="../tags/tag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EB25C5E-4CBB-DCB9-DF08-9CA01EAE6676}"/>
              </a:ext>
            </a:extLst>
          </p:cNvPr>
          <p:cNvSpPr txBox="1"/>
          <p:nvPr/>
        </p:nvSpPr>
        <p:spPr>
          <a:xfrm>
            <a:off x="638881" y="457200"/>
            <a:ext cx="10909640" cy="1368614"/>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6600" b="1" dirty="0">
                <a:latin typeface="+mj-lt"/>
                <a:ea typeface="+mj-ea"/>
                <a:cs typeface="+mj-cs"/>
              </a:rPr>
              <a:t>Year 6 Parent Meeting</a:t>
            </a:r>
          </a:p>
        </p:txBody>
      </p:sp>
      <p:sp>
        <p:nvSpPr>
          <p:cNvPr id="29"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logo of a church&#10;&#10;Description automatically generated">
            <a:extLst>
              <a:ext uri="{FF2B5EF4-FFF2-40B4-BE49-F238E27FC236}">
                <a16:creationId xmlns:a16="http://schemas.microsoft.com/office/drawing/2014/main" id="{30A3B6AE-7C29-EB49-57D2-82A19B33D679}"/>
              </a:ext>
            </a:extLst>
          </p:cNvPr>
          <p:cNvPicPr>
            <a:picLocks noChangeAspect="1"/>
          </p:cNvPicPr>
          <p:nvPr/>
        </p:nvPicPr>
        <p:blipFill>
          <a:blip r:embed="rId3"/>
          <a:stretch>
            <a:fillRect/>
          </a:stretch>
        </p:blipFill>
        <p:spPr>
          <a:xfrm>
            <a:off x="2432955" y="2517436"/>
            <a:ext cx="3221021" cy="3605784"/>
          </a:xfrm>
          <a:prstGeom prst="rect">
            <a:avLst/>
          </a:prstGeom>
        </p:spPr>
      </p:pic>
      <p:pic>
        <p:nvPicPr>
          <p:cNvPr id="6" name="Picture 5" descr="A close-up of a sign&#10;&#10;AI-generated content may be incorrect.">
            <a:extLst>
              <a:ext uri="{FF2B5EF4-FFF2-40B4-BE49-F238E27FC236}">
                <a16:creationId xmlns:a16="http://schemas.microsoft.com/office/drawing/2014/main" id="{DCCDAE00-6C46-BB90-160C-11F6E76B2F3A}"/>
              </a:ext>
            </a:extLst>
          </p:cNvPr>
          <p:cNvPicPr>
            <a:picLocks noChangeAspect="1"/>
          </p:cNvPicPr>
          <p:nvPr/>
        </p:nvPicPr>
        <p:blipFill>
          <a:blip r:embed="rId4"/>
          <a:stretch>
            <a:fillRect/>
          </a:stretch>
        </p:blipFill>
        <p:spPr>
          <a:xfrm>
            <a:off x="6261513" y="2465428"/>
            <a:ext cx="2960813" cy="3337723"/>
          </a:xfrm>
          <a:prstGeom prst="rect">
            <a:avLst/>
          </a:prstGeom>
        </p:spPr>
      </p:pic>
    </p:spTree>
    <p:custDataLst>
      <p:tags r:id="rId1"/>
    </p:custDataLst>
    <p:extLst>
      <p:ext uri="{BB962C8B-B14F-4D97-AF65-F5344CB8AC3E}">
        <p14:creationId xmlns:p14="http://schemas.microsoft.com/office/powerpoint/2010/main" val="3031485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EB25C5E-4CBB-DCB9-DF08-9CA01EAE6676}"/>
              </a:ext>
            </a:extLst>
          </p:cNvPr>
          <p:cNvSpPr txBox="1"/>
          <p:nvPr/>
        </p:nvSpPr>
        <p:spPr>
          <a:xfrm>
            <a:off x="6523663" y="1317431"/>
            <a:ext cx="4956153" cy="2665509"/>
          </a:xfrm>
          <a:prstGeom prst="rect">
            <a:avLst/>
          </a:prstGeom>
        </p:spPr>
        <p:txBody>
          <a:bodyPr vert="horz" lIns="91440" tIns="45720" rIns="91440" bIns="45720" rtlCol="0" anchor="b">
            <a:noAutofit/>
          </a:bodyPr>
          <a:lstStyle/>
          <a:p>
            <a:pPr algn="r" defTabSz="914400">
              <a:lnSpc>
                <a:spcPct val="90000"/>
              </a:lnSpc>
              <a:spcBef>
                <a:spcPct val="0"/>
              </a:spcBef>
              <a:spcAft>
                <a:spcPts val="600"/>
              </a:spcAft>
            </a:pPr>
            <a:r>
              <a:rPr lang="en-US" sz="9600" b="1" kern="1200" dirty="0">
                <a:solidFill>
                  <a:schemeClr val="bg1"/>
                </a:solidFill>
                <a:latin typeface="+mj-lt"/>
                <a:ea typeface="+mj-ea"/>
                <a:cs typeface="+mj-cs"/>
              </a:rPr>
              <a:t>Welcome</a:t>
            </a:r>
          </a:p>
          <a:p>
            <a:pPr algn="r" defTabSz="914400">
              <a:lnSpc>
                <a:spcPct val="90000"/>
              </a:lnSpc>
              <a:spcBef>
                <a:spcPct val="0"/>
              </a:spcBef>
              <a:spcAft>
                <a:spcPts val="600"/>
              </a:spcAft>
            </a:pPr>
            <a:r>
              <a:rPr lang="en-US" sz="2800" b="1" u="sng" kern="1200" dirty="0">
                <a:solidFill>
                  <a:schemeClr val="bg1"/>
                </a:solidFill>
                <a:latin typeface="+mj-lt"/>
                <a:ea typeface="+mj-ea"/>
                <a:cs typeface="+mj-cs"/>
              </a:rPr>
              <a:t>1.102024</a:t>
            </a:r>
          </a:p>
        </p:txBody>
      </p:sp>
      <p:pic>
        <p:nvPicPr>
          <p:cNvPr id="5" name="Picture 4" descr="A logo of a church&#10;&#10;Description automatically generated">
            <a:extLst>
              <a:ext uri="{FF2B5EF4-FFF2-40B4-BE49-F238E27FC236}">
                <a16:creationId xmlns:a16="http://schemas.microsoft.com/office/drawing/2014/main" id="{30A3B6AE-7C29-EB49-57D2-82A19B33D679}"/>
              </a:ext>
            </a:extLst>
          </p:cNvPr>
          <p:cNvPicPr>
            <a:picLocks noChangeAspect="1"/>
          </p:cNvPicPr>
          <p:nvPr/>
        </p:nvPicPr>
        <p:blipFill>
          <a:blip r:embed="rId3"/>
          <a:stretch>
            <a:fillRect/>
          </a:stretch>
        </p:blipFill>
        <p:spPr>
          <a:xfrm>
            <a:off x="988429" y="1429488"/>
            <a:ext cx="4090566" cy="4579200"/>
          </a:xfrm>
          <a:prstGeom prst="rect">
            <a:avLst/>
          </a:prstGeom>
        </p:spPr>
      </p:pic>
      <p:sp>
        <p:nvSpPr>
          <p:cNvPr id="3" name="TextBox 2">
            <a:extLst>
              <a:ext uri="{FF2B5EF4-FFF2-40B4-BE49-F238E27FC236}">
                <a16:creationId xmlns:a16="http://schemas.microsoft.com/office/drawing/2014/main" id="{628D42F0-3E2A-74A9-8160-80FF1FF4EAC7}"/>
              </a:ext>
            </a:extLst>
          </p:cNvPr>
          <p:cNvSpPr txBox="1"/>
          <p:nvPr/>
        </p:nvSpPr>
        <p:spPr>
          <a:xfrm>
            <a:off x="4868248" y="1429488"/>
            <a:ext cx="6097554" cy="4466736"/>
          </a:xfrm>
          <a:prstGeom prst="rect">
            <a:avLst/>
          </a:prstGeom>
          <a:noFill/>
        </p:spPr>
        <p:txBody>
          <a:bodyPr wrap="square">
            <a:spAutoFit/>
          </a:bodyPr>
          <a:lstStyle/>
          <a:p>
            <a:pPr algn="ctr">
              <a:lnSpc>
                <a:spcPct val="120000"/>
              </a:lnSpc>
            </a:pPr>
            <a:r>
              <a:rPr lang="en-GB" sz="4800" b="1" dirty="0">
                <a:solidFill>
                  <a:srgbClr val="812121"/>
                </a:solidFill>
                <a:latin typeface="SassoonPrimary" panose="020B0500000000000000" pitchFamily="34" charset="0"/>
              </a:rPr>
              <a:t>THE YEAR 6 TEAM</a:t>
            </a:r>
          </a:p>
          <a:p>
            <a:pPr algn="ctr">
              <a:lnSpc>
                <a:spcPct val="120000"/>
              </a:lnSpc>
            </a:pPr>
            <a:r>
              <a:rPr lang="en-GB" sz="4800" dirty="0">
                <a:latin typeface="SassoonPrimary" panose="020B0500000000000000" pitchFamily="34" charset="0"/>
                <a:ea typeface="Calibri" panose="020F0502020204030204" pitchFamily="34" charset="0"/>
              </a:rPr>
              <a:t>Mr Hough</a:t>
            </a:r>
          </a:p>
          <a:p>
            <a:pPr algn="ctr">
              <a:lnSpc>
                <a:spcPct val="120000"/>
              </a:lnSpc>
            </a:pPr>
            <a:r>
              <a:rPr lang="en-GB" sz="4800" dirty="0">
                <a:latin typeface="SassoonPrimary" panose="020B0500000000000000" pitchFamily="34" charset="0"/>
                <a:ea typeface="Calibri" panose="020F0502020204030204" pitchFamily="34" charset="0"/>
              </a:rPr>
              <a:t>Mr Sawyer</a:t>
            </a:r>
          </a:p>
          <a:p>
            <a:pPr algn="ctr">
              <a:lnSpc>
                <a:spcPct val="120000"/>
              </a:lnSpc>
            </a:pPr>
            <a:r>
              <a:rPr lang="en-GB" sz="4800" dirty="0">
                <a:latin typeface="SassoonPrimary" panose="020B0500000000000000" pitchFamily="34" charset="0"/>
                <a:ea typeface="Calibri" panose="020F0502020204030204" pitchFamily="34" charset="0"/>
              </a:rPr>
              <a:t>Mrs Julien</a:t>
            </a:r>
          </a:p>
          <a:p>
            <a:pPr algn="ctr">
              <a:lnSpc>
                <a:spcPct val="120000"/>
              </a:lnSpc>
            </a:pPr>
            <a:r>
              <a:rPr lang="en-GB" sz="4800" dirty="0">
                <a:latin typeface="SassoonPrimary" panose="020B0500000000000000" pitchFamily="34" charset="0"/>
                <a:ea typeface="Calibri" panose="020F0502020204030204" pitchFamily="34" charset="0"/>
              </a:rPr>
              <a:t>Mrs Jones</a:t>
            </a:r>
          </a:p>
        </p:txBody>
      </p:sp>
    </p:spTree>
    <p:custDataLst>
      <p:tags r:id="rId1"/>
    </p:custDataLst>
    <p:extLst>
      <p:ext uri="{BB962C8B-B14F-4D97-AF65-F5344CB8AC3E}">
        <p14:creationId xmlns:p14="http://schemas.microsoft.com/office/powerpoint/2010/main" val="2870978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BF496-3B40-A02F-6A97-5EAB36DBD9E9}"/>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B85A04A1-50E2-D5EB-3626-DE352A017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6296158E-10DA-896A-6FC1-D6699628C13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6270085" cy="6858000"/>
            <a:chOff x="1" y="0"/>
            <a:chExt cx="6270085" cy="6858000"/>
          </a:xfrm>
          <a:effectLst>
            <a:outerShdw blurRad="381000" dist="152400" algn="l" rotWithShape="0">
              <a:prstClr val="black">
                <a:alpha val="10000"/>
              </a:prstClr>
            </a:outerShdw>
          </a:effectLst>
        </p:grpSpPr>
        <p:grpSp>
          <p:nvGrpSpPr>
            <p:cNvPr id="17" name="Group 16">
              <a:extLst>
                <a:ext uri="{FF2B5EF4-FFF2-40B4-BE49-F238E27FC236}">
                  <a16:creationId xmlns:a16="http://schemas.microsoft.com/office/drawing/2014/main" id="{30BBE522-A462-5B54-E3F9-7D00B9CE62C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 y="0"/>
              <a:ext cx="6084449" cy="6858000"/>
              <a:chOff x="1" y="0"/>
              <a:chExt cx="6084449" cy="6858000"/>
            </a:xfrm>
          </p:grpSpPr>
          <p:sp>
            <p:nvSpPr>
              <p:cNvPr id="21" name="Rectangle 35">
                <a:extLst>
                  <a:ext uri="{FF2B5EF4-FFF2-40B4-BE49-F238E27FC236}">
                    <a16:creationId xmlns:a16="http://schemas.microsoft.com/office/drawing/2014/main" id="{B2AD6AC3-CD40-DAB3-F792-93C2AF659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6084449" cy="6858000"/>
              </a:xfrm>
              <a:custGeom>
                <a:avLst/>
                <a:gdLst>
                  <a:gd name="connsiteX0" fmla="*/ 0 w 5936343"/>
                  <a:gd name="connsiteY0" fmla="*/ 0 h 6858000"/>
                  <a:gd name="connsiteX1" fmla="*/ 5936343 w 5936343"/>
                  <a:gd name="connsiteY1" fmla="*/ 0 h 6858000"/>
                  <a:gd name="connsiteX2" fmla="*/ 5936343 w 5936343"/>
                  <a:gd name="connsiteY2" fmla="*/ 6858000 h 6858000"/>
                  <a:gd name="connsiteX3" fmla="*/ 0 w 5936343"/>
                  <a:gd name="connsiteY3" fmla="*/ 6858000 h 6858000"/>
                  <a:gd name="connsiteX4" fmla="*/ 0 w 5936343"/>
                  <a:gd name="connsiteY4" fmla="*/ 0 h 6858000"/>
                  <a:gd name="connsiteX0" fmla="*/ 0 w 5936343"/>
                  <a:gd name="connsiteY0" fmla="*/ 0 h 6858000"/>
                  <a:gd name="connsiteX1" fmla="*/ 5936343 w 5936343"/>
                  <a:gd name="connsiteY1" fmla="*/ 0 h 6858000"/>
                  <a:gd name="connsiteX2" fmla="*/ 5929223 w 5936343"/>
                  <a:gd name="connsiteY2" fmla="*/ 1702279 h 6858000"/>
                  <a:gd name="connsiteX3" fmla="*/ 5936343 w 5936343"/>
                  <a:gd name="connsiteY3" fmla="*/ 6858000 h 6858000"/>
                  <a:gd name="connsiteX4" fmla="*/ 0 w 5936343"/>
                  <a:gd name="connsiteY4" fmla="*/ 6858000 h 6858000"/>
                  <a:gd name="connsiteX5" fmla="*/ 0 w 5936343"/>
                  <a:gd name="connsiteY5" fmla="*/ 0 h 6858000"/>
                  <a:gd name="connsiteX0" fmla="*/ 0 w 6073025"/>
                  <a:gd name="connsiteY0" fmla="*/ 0 h 6858000"/>
                  <a:gd name="connsiteX1" fmla="*/ 5936343 w 6073025"/>
                  <a:gd name="connsiteY1" fmla="*/ 0 h 6858000"/>
                  <a:gd name="connsiteX2" fmla="*/ 6072996 w 6073025"/>
                  <a:gd name="connsiteY2" fmla="*/ 1840302 h 6858000"/>
                  <a:gd name="connsiteX3" fmla="*/ 5936343 w 6073025"/>
                  <a:gd name="connsiteY3" fmla="*/ 6858000 h 6858000"/>
                  <a:gd name="connsiteX4" fmla="*/ 0 w 6073025"/>
                  <a:gd name="connsiteY4" fmla="*/ 6858000 h 6858000"/>
                  <a:gd name="connsiteX5" fmla="*/ 0 w 6073025"/>
                  <a:gd name="connsiteY5" fmla="*/ 0 h 6858000"/>
                  <a:gd name="connsiteX0" fmla="*/ 0 w 6387976"/>
                  <a:gd name="connsiteY0" fmla="*/ 0 h 6858000"/>
                  <a:gd name="connsiteX1" fmla="*/ 5936343 w 6387976"/>
                  <a:gd name="connsiteY1" fmla="*/ 0 h 6858000"/>
                  <a:gd name="connsiteX2" fmla="*/ 6072996 w 6387976"/>
                  <a:gd name="connsiteY2" fmla="*/ 1840302 h 6858000"/>
                  <a:gd name="connsiteX3" fmla="*/ 5986732 w 6387976"/>
                  <a:gd name="connsiteY3" fmla="*/ 4675517 h 6858000"/>
                  <a:gd name="connsiteX4" fmla="*/ 5936343 w 6387976"/>
                  <a:gd name="connsiteY4" fmla="*/ 6858000 h 6858000"/>
                  <a:gd name="connsiteX5" fmla="*/ 0 w 6387976"/>
                  <a:gd name="connsiteY5" fmla="*/ 6858000 h 6858000"/>
                  <a:gd name="connsiteX6" fmla="*/ 0 w 6387976"/>
                  <a:gd name="connsiteY6" fmla="*/ 0 h 6858000"/>
                  <a:gd name="connsiteX0" fmla="*/ 0 w 6073674"/>
                  <a:gd name="connsiteY0" fmla="*/ 0 h 6858000"/>
                  <a:gd name="connsiteX1" fmla="*/ 5936343 w 6073674"/>
                  <a:gd name="connsiteY1" fmla="*/ 0 h 6858000"/>
                  <a:gd name="connsiteX2" fmla="*/ 6072996 w 6073674"/>
                  <a:gd name="connsiteY2" fmla="*/ 1840302 h 6858000"/>
                  <a:gd name="connsiteX3" fmla="*/ 5986732 w 6073674"/>
                  <a:gd name="connsiteY3" fmla="*/ 4675517 h 6858000"/>
                  <a:gd name="connsiteX4" fmla="*/ 5936343 w 6073674"/>
                  <a:gd name="connsiteY4" fmla="*/ 6858000 h 6858000"/>
                  <a:gd name="connsiteX5" fmla="*/ 0 w 6073674"/>
                  <a:gd name="connsiteY5" fmla="*/ 6858000 h 6858000"/>
                  <a:gd name="connsiteX6" fmla="*/ 0 w 6073674"/>
                  <a:gd name="connsiteY6" fmla="*/ 0 h 6858000"/>
                  <a:gd name="connsiteX0" fmla="*/ 0 w 6073134"/>
                  <a:gd name="connsiteY0" fmla="*/ 0 h 6858000"/>
                  <a:gd name="connsiteX1" fmla="*/ 5936343 w 6073134"/>
                  <a:gd name="connsiteY1" fmla="*/ 0 h 6858000"/>
                  <a:gd name="connsiteX2" fmla="*/ 6072996 w 6073134"/>
                  <a:gd name="connsiteY2" fmla="*/ 1840302 h 6858000"/>
                  <a:gd name="connsiteX3" fmla="*/ 5681932 w 6073134"/>
                  <a:gd name="connsiteY3" fmla="*/ 4537495 h 6858000"/>
                  <a:gd name="connsiteX4" fmla="*/ 5936343 w 6073134"/>
                  <a:gd name="connsiteY4" fmla="*/ 6858000 h 6858000"/>
                  <a:gd name="connsiteX5" fmla="*/ 0 w 6073134"/>
                  <a:gd name="connsiteY5" fmla="*/ 6858000 h 6858000"/>
                  <a:gd name="connsiteX6" fmla="*/ 0 w 6073134"/>
                  <a:gd name="connsiteY6" fmla="*/ 0 h 6858000"/>
                  <a:gd name="connsiteX0" fmla="*/ 0 w 6084449"/>
                  <a:gd name="connsiteY0" fmla="*/ 0 h 6858000"/>
                  <a:gd name="connsiteX1" fmla="*/ 5936343 w 6084449"/>
                  <a:gd name="connsiteY1" fmla="*/ 0 h 6858000"/>
                  <a:gd name="connsiteX2" fmla="*/ 6072996 w 6084449"/>
                  <a:gd name="connsiteY2" fmla="*/ 1840302 h 6858000"/>
                  <a:gd name="connsiteX3" fmla="*/ 5681932 w 6084449"/>
                  <a:gd name="connsiteY3" fmla="*/ 4537495 h 6858000"/>
                  <a:gd name="connsiteX4" fmla="*/ 5936343 w 6084449"/>
                  <a:gd name="connsiteY4" fmla="*/ 6858000 h 6858000"/>
                  <a:gd name="connsiteX5" fmla="*/ 0 w 6084449"/>
                  <a:gd name="connsiteY5" fmla="*/ 6858000 h 6858000"/>
                  <a:gd name="connsiteX6" fmla="*/ 0 w 6084449"/>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4449" h="6858000">
                    <a:moveTo>
                      <a:pt x="0" y="0"/>
                    </a:moveTo>
                    <a:lnTo>
                      <a:pt x="5936343" y="0"/>
                    </a:lnTo>
                    <a:cubicBezTo>
                      <a:pt x="5933970" y="567426"/>
                      <a:pt x="6075369" y="1272876"/>
                      <a:pt x="6072996" y="1840302"/>
                    </a:cubicBezTo>
                    <a:cubicBezTo>
                      <a:pt x="6161907" y="2901352"/>
                      <a:pt x="5704708" y="3701212"/>
                      <a:pt x="5681932" y="4537495"/>
                    </a:cubicBezTo>
                    <a:cubicBezTo>
                      <a:pt x="5659157" y="5373778"/>
                      <a:pt x="5801196" y="6361982"/>
                      <a:pt x="5936343" y="6858000"/>
                    </a:cubicBezTo>
                    <a:lnTo>
                      <a:pt x="0" y="6858000"/>
                    </a:lnTo>
                    <a:lnTo>
                      <a:pt x="0" y="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35">
                <a:extLst>
                  <a:ext uri="{FF2B5EF4-FFF2-40B4-BE49-F238E27FC236}">
                    <a16:creationId xmlns:a16="http://schemas.microsoft.com/office/drawing/2014/main" id="{932F5ACC-586C-3100-498B-12D6F0C9E5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6084449" cy="6858000"/>
              </a:xfrm>
              <a:custGeom>
                <a:avLst/>
                <a:gdLst>
                  <a:gd name="connsiteX0" fmla="*/ 0 w 5936343"/>
                  <a:gd name="connsiteY0" fmla="*/ 0 h 6858000"/>
                  <a:gd name="connsiteX1" fmla="*/ 5936343 w 5936343"/>
                  <a:gd name="connsiteY1" fmla="*/ 0 h 6858000"/>
                  <a:gd name="connsiteX2" fmla="*/ 5936343 w 5936343"/>
                  <a:gd name="connsiteY2" fmla="*/ 6858000 h 6858000"/>
                  <a:gd name="connsiteX3" fmla="*/ 0 w 5936343"/>
                  <a:gd name="connsiteY3" fmla="*/ 6858000 h 6858000"/>
                  <a:gd name="connsiteX4" fmla="*/ 0 w 5936343"/>
                  <a:gd name="connsiteY4" fmla="*/ 0 h 6858000"/>
                  <a:gd name="connsiteX0" fmla="*/ 0 w 5936343"/>
                  <a:gd name="connsiteY0" fmla="*/ 0 h 6858000"/>
                  <a:gd name="connsiteX1" fmla="*/ 5936343 w 5936343"/>
                  <a:gd name="connsiteY1" fmla="*/ 0 h 6858000"/>
                  <a:gd name="connsiteX2" fmla="*/ 5929223 w 5936343"/>
                  <a:gd name="connsiteY2" fmla="*/ 1702279 h 6858000"/>
                  <a:gd name="connsiteX3" fmla="*/ 5936343 w 5936343"/>
                  <a:gd name="connsiteY3" fmla="*/ 6858000 h 6858000"/>
                  <a:gd name="connsiteX4" fmla="*/ 0 w 5936343"/>
                  <a:gd name="connsiteY4" fmla="*/ 6858000 h 6858000"/>
                  <a:gd name="connsiteX5" fmla="*/ 0 w 5936343"/>
                  <a:gd name="connsiteY5" fmla="*/ 0 h 6858000"/>
                  <a:gd name="connsiteX0" fmla="*/ 0 w 6073025"/>
                  <a:gd name="connsiteY0" fmla="*/ 0 h 6858000"/>
                  <a:gd name="connsiteX1" fmla="*/ 5936343 w 6073025"/>
                  <a:gd name="connsiteY1" fmla="*/ 0 h 6858000"/>
                  <a:gd name="connsiteX2" fmla="*/ 6072996 w 6073025"/>
                  <a:gd name="connsiteY2" fmla="*/ 1840302 h 6858000"/>
                  <a:gd name="connsiteX3" fmla="*/ 5936343 w 6073025"/>
                  <a:gd name="connsiteY3" fmla="*/ 6858000 h 6858000"/>
                  <a:gd name="connsiteX4" fmla="*/ 0 w 6073025"/>
                  <a:gd name="connsiteY4" fmla="*/ 6858000 h 6858000"/>
                  <a:gd name="connsiteX5" fmla="*/ 0 w 6073025"/>
                  <a:gd name="connsiteY5" fmla="*/ 0 h 6858000"/>
                  <a:gd name="connsiteX0" fmla="*/ 0 w 6387976"/>
                  <a:gd name="connsiteY0" fmla="*/ 0 h 6858000"/>
                  <a:gd name="connsiteX1" fmla="*/ 5936343 w 6387976"/>
                  <a:gd name="connsiteY1" fmla="*/ 0 h 6858000"/>
                  <a:gd name="connsiteX2" fmla="*/ 6072996 w 6387976"/>
                  <a:gd name="connsiteY2" fmla="*/ 1840302 h 6858000"/>
                  <a:gd name="connsiteX3" fmla="*/ 5986732 w 6387976"/>
                  <a:gd name="connsiteY3" fmla="*/ 4675517 h 6858000"/>
                  <a:gd name="connsiteX4" fmla="*/ 5936343 w 6387976"/>
                  <a:gd name="connsiteY4" fmla="*/ 6858000 h 6858000"/>
                  <a:gd name="connsiteX5" fmla="*/ 0 w 6387976"/>
                  <a:gd name="connsiteY5" fmla="*/ 6858000 h 6858000"/>
                  <a:gd name="connsiteX6" fmla="*/ 0 w 6387976"/>
                  <a:gd name="connsiteY6" fmla="*/ 0 h 6858000"/>
                  <a:gd name="connsiteX0" fmla="*/ 0 w 6073674"/>
                  <a:gd name="connsiteY0" fmla="*/ 0 h 6858000"/>
                  <a:gd name="connsiteX1" fmla="*/ 5936343 w 6073674"/>
                  <a:gd name="connsiteY1" fmla="*/ 0 h 6858000"/>
                  <a:gd name="connsiteX2" fmla="*/ 6072996 w 6073674"/>
                  <a:gd name="connsiteY2" fmla="*/ 1840302 h 6858000"/>
                  <a:gd name="connsiteX3" fmla="*/ 5986732 w 6073674"/>
                  <a:gd name="connsiteY3" fmla="*/ 4675517 h 6858000"/>
                  <a:gd name="connsiteX4" fmla="*/ 5936343 w 6073674"/>
                  <a:gd name="connsiteY4" fmla="*/ 6858000 h 6858000"/>
                  <a:gd name="connsiteX5" fmla="*/ 0 w 6073674"/>
                  <a:gd name="connsiteY5" fmla="*/ 6858000 h 6858000"/>
                  <a:gd name="connsiteX6" fmla="*/ 0 w 6073674"/>
                  <a:gd name="connsiteY6" fmla="*/ 0 h 6858000"/>
                  <a:gd name="connsiteX0" fmla="*/ 0 w 6073134"/>
                  <a:gd name="connsiteY0" fmla="*/ 0 h 6858000"/>
                  <a:gd name="connsiteX1" fmla="*/ 5936343 w 6073134"/>
                  <a:gd name="connsiteY1" fmla="*/ 0 h 6858000"/>
                  <a:gd name="connsiteX2" fmla="*/ 6072996 w 6073134"/>
                  <a:gd name="connsiteY2" fmla="*/ 1840302 h 6858000"/>
                  <a:gd name="connsiteX3" fmla="*/ 5681932 w 6073134"/>
                  <a:gd name="connsiteY3" fmla="*/ 4537495 h 6858000"/>
                  <a:gd name="connsiteX4" fmla="*/ 5936343 w 6073134"/>
                  <a:gd name="connsiteY4" fmla="*/ 6858000 h 6858000"/>
                  <a:gd name="connsiteX5" fmla="*/ 0 w 6073134"/>
                  <a:gd name="connsiteY5" fmla="*/ 6858000 h 6858000"/>
                  <a:gd name="connsiteX6" fmla="*/ 0 w 6073134"/>
                  <a:gd name="connsiteY6" fmla="*/ 0 h 6858000"/>
                  <a:gd name="connsiteX0" fmla="*/ 0 w 6084449"/>
                  <a:gd name="connsiteY0" fmla="*/ 0 h 6858000"/>
                  <a:gd name="connsiteX1" fmla="*/ 5936343 w 6084449"/>
                  <a:gd name="connsiteY1" fmla="*/ 0 h 6858000"/>
                  <a:gd name="connsiteX2" fmla="*/ 6072996 w 6084449"/>
                  <a:gd name="connsiteY2" fmla="*/ 1840302 h 6858000"/>
                  <a:gd name="connsiteX3" fmla="*/ 5681932 w 6084449"/>
                  <a:gd name="connsiteY3" fmla="*/ 4537495 h 6858000"/>
                  <a:gd name="connsiteX4" fmla="*/ 5936343 w 6084449"/>
                  <a:gd name="connsiteY4" fmla="*/ 6858000 h 6858000"/>
                  <a:gd name="connsiteX5" fmla="*/ 0 w 6084449"/>
                  <a:gd name="connsiteY5" fmla="*/ 6858000 h 6858000"/>
                  <a:gd name="connsiteX6" fmla="*/ 0 w 6084449"/>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4449" h="6858000">
                    <a:moveTo>
                      <a:pt x="0" y="0"/>
                    </a:moveTo>
                    <a:lnTo>
                      <a:pt x="5936343" y="0"/>
                    </a:lnTo>
                    <a:cubicBezTo>
                      <a:pt x="5933970" y="567426"/>
                      <a:pt x="6075369" y="1272876"/>
                      <a:pt x="6072996" y="1840302"/>
                    </a:cubicBezTo>
                    <a:cubicBezTo>
                      <a:pt x="6161907" y="2901352"/>
                      <a:pt x="5704708" y="3701212"/>
                      <a:pt x="5681932" y="4537495"/>
                    </a:cubicBezTo>
                    <a:cubicBezTo>
                      <a:pt x="5659157" y="5373778"/>
                      <a:pt x="5801196" y="6361982"/>
                      <a:pt x="5936343" y="6858000"/>
                    </a:cubicBezTo>
                    <a:lnTo>
                      <a:pt x="0" y="6858000"/>
                    </a:lnTo>
                    <a:lnTo>
                      <a:pt x="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8" name="Group 17">
              <a:extLst>
                <a:ext uri="{FF2B5EF4-FFF2-40B4-BE49-F238E27FC236}">
                  <a16:creationId xmlns:a16="http://schemas.microsoft.com/office/drawing/2014/main" id="{FA316F6E-E7E6-420F-4C4E-51F0DF26244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395368" y="0"/>
              <a:ext cx="874718" cy="6857455"/>
              <a:chOff x="5395368" y="0"/>
              <a:chExt cx="874718" cy="6857455"/>
            </a:xfrm>
          </p:grpSpPr>
          <p:sp>
            <p:nvSpPr>
              <p:cNvPr id="19" name="Freeform: Shape 18">
                <a:extLst>
                  <a:ext uri="{FF2B5EF4-FFF2-40B4-BE49-F238E27FC236}">
                    <a16:creationId xmlns:a16="http://schemas.microsoft.com/office/drawing/2014/main" id="{04C5B067-52FC-1F9A-B3EC-E43DC30A85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5F0FE892-D06C-2648-0D8D-2F0C29B258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5" name="Picture 4" descr="A logo of a church&#10;&#10;Description automatically generated">
            <a:extLst>
              <a:ext uri="{FF2B5EF4-FFF2-40B4-BE49-F238E27FC236}">
                <a16:creationId xmlns:a16="http://schemas.microsoft.com/office/drawing/2014/main" id="{6776FA80-FEF4-9E1C-38FE-319D5AF668D6}"/>
              </a:ext>
            </a:extLst>
          </p:cNvPr>
          <p:cNvPicPr>
            <a:picLocks noChangeAspect="1"/>
          </p:cNvPicPr>
          <p:nvPr/>
        </p:nvPicPr>
        <p:blipFill>
          <a:blip r:embed="rId4"/>
          <a:stretch>
            <a:fillRect/>
          </a:stretch>
        </p:blipFill>
        <p:spPr>
          <a:xfrm>
            <a:off x="988429" y="1429488"/>
            <a:ext cx="4090566" cy="4579200"/>
          </a:xfrm>
          <a:prstGeom prst="rect">
            <a:avLst/>
          </a:prstGeom>
        </p:spPr>
      </p:pic>
      <p:sp>
        <p:nvSpPr>
          <p:cNvPr id="3" name="TextBox 2">
            <a:extLst>
              <a:ext uri="{FF2B5EF4-FFF2-40B4-BE49-F238E27FC236}">
                <a16:creationId xmlns:a16="http://schemas.microsoft.com/office/drawing/2014/main" id="{6A9E26E7-7224-0D1F-EE32-0652C7BFEB03}"/>
              </a:ext>
            </a:extLst>
          </p:cNvPr>
          <p:cNvSpPr txBox="1"/>
          <p:nvPr/>
        </p:nvSpPr>
        <p:spPr>
          <a:xfrm>
            <a:off x="6400822" y="2393953"/>
            <a:ext cx="5676990" cy="4852610"/>
          </a:xfrm>
          <a:prstGeom prst="rect">
            <a:avLst/>
          </a:prstGeom>
          <a:noFill/>
        </p:spPr>
        <p:txBody>
          <a:bodyPr wrap="square">
            <a:spAutoFit/>
          </a:bodyPr>
          <a:lstStyle/>
          <a:p>
            <a:pPr lvl="0"/>
            <a:r>
              <a:rPr lang="en-GB" sz="2400" b="1" dirty="0">
                <a:solidFill>
                  <a:schemeClr val="bg1"/>
                </a:solidFill>
                <a:latin typeface="SassoonPrimary" panose="020B0500000000000000" pitchFamily="34" charset="0"/>
              </a:rPr>
              <a:t>The 2027 SATs for Key Stage 2 will take place from May 10th to May 13</a:t>
            </a:r>
            <a:r>
              <a:rPr lang="en-GB" sz="2400" b="1" baseline="30000" dirty="0">
                <a:solidFill>
                  <a:schemeClr val="bg1"/>
                </a:solidFill>
                <a:latin typeface="SassoonPrimary" panose="020B0500000000000000" pitchFamily="34" charset="0"/>
              </a:rPr>
              <a:t>th</a:t>
            </a:r>
            <a:r>
              <a:rPr lang="en-GB" sz="2400" b="1" dirty="0">
                <a:solidFill>
                  <a:schemeClr val="bg1"/>
                </a:solidFill>
                <a:latin typeface="SassoonPrimary" panose="020B0500000000000000" pitchFamily="34" charset="0"/>
              </a:rPr>
              <a:t>, 2027:</a:t>
            </a:r>
          </a:p>
          <a:p>
            <a:pPr lvl="0"/>
            <a:r>
              <a:rPr lang="en-GB" sz="2000" b="1" dirty="0">
                <a:solidFill>
                  <a:schemeClr val="bg1"/>
                </a:solidFill>
                <a:latin typeface="Century Gothic" panose="020B0502020202020204" pitchFamily="34" charset="0"/>
              </a:rPr>
              <a:t>Monday 10 May 2027</a:t>
            </a:r>
            <a:r>
              <a:rPr lang="en-GB" sz="2000" dirty="0">
                <a:solidFill>
                  <a:schemeClr val="bg1"/>
                </a:solidFill>
                <a:latin typeface="Century Gothic" panose="020B0502020202020204" pitchFamily="34" charset="0"/>
              </a:rPr>
              <a:t>: Grammar, Punctuation &amp; Spelling (Paper 1: Grammar &amp; Punctuation, Paper 2: Spelling)</a:t>
            </a:r>
          </a:p>
          <a:p>
            <a:pPr lvl="0"/>
            <a:r>
              <a:rPr lang="en-GB" sz="2000" b="1" dirty="0">
                <a:solidFill>
                  <a:schemeClr val="bg1"/>
                </a:solidFill>
                <a:latin typeface="Century Gothic" panose="020B0502020202020204" pitchFamily="34" charset="0"/>
              </a:rPr>
              <a:t>Tuesday 11 May 2027</a:t>
            </a:r>
            <a:r>
              <a:rPr lang="en-GB" sz="2000" dirty="0">
                <a:solidFill>
                  <a:schemeClr val="bg1"/>
                </a:solidFill>
                <a:latin typeface="Century Gothic" panose="020B0502020202020204" pitchFamily="34" charset="0"/>
              </a:rPr>
              <a:t>: English Reading Paper</a:t>
            </a:r>
          </a:p>
          <a:p>
            <a:pPr lvl="0"/>
            <a:r>
              <a:rPr lang="en-GB" sz="2000" b="1" dirty="0">
                <a:solidFill>
                  <a:schemeClr val="bg1"/>
                </a:solidFill>
                <a:latin typeface="Century Gothic" panose="020B0502020202020204" pitchFamily="34" charset="0"/>
              </a:rPr>
              <a:t>Wednesday 12 May 2027</a:t>
            </a:r>
            <a:r>
              <a:rPr lang="en-GB" sz="2000" dirty="0">
                <a:solidFill>
                  <a:schemeClr val="bg1"/>
                </a:solidFill>
                <a:latin typeface="Century Gothic" panose="020B0502020202020204" pitchFamily="34" charset="0"/>
              </a:rPr>
              <a:t>: Mathematics Paper 1 (Arithmetic) and Paper 2 (Reasoning)</a:t>
            </a:r>
          </a:p>
          <a:p>
            <a:pPr lvl="0"/>
            <a:r>
              <a:rPr lang="en-GB" sz="2000" b="1" dirty="0">
                <a:solidFill>
                  <a:schemeClr val="bg1"/>
                </a:solidFill>
                <a:latin typeface="Century Gothic" panose="020B0502020202020204" pitchFamily="34" charset="0"/>
              </a:rPr>
              <a:t>Thursday 13 May 2027</a:t>
            </a:r>
            <a:r>
              <a:rPr lang="en-GB" sz="2000" dirty="0">
                <a:solidFill>
                  <a:schemeClr val="bg1"/>
                </a:solidFill>
                <a:latin typeface="Century Gothic" panose="020B0502020202020204" pitchFamily="34" charset="0"/>
              </a:rPr>
              <a:t>: Mathematics Paper 3 (Reasoning)</a:t>
            </a:r>
          </a:p>
          <a:p>
            <a:pPr>
              <a:spcBef>
                <a:spcPts val="1600"/>
              </a:spcBef>
            </a:pPr>
            <a:endParaRPr lang="en-GB" sz="2400" dirty="0">
              <a:solidFill>
                <a:schemeClr val="bg1"/>
              </a:solidFill>
              <a:latin typeface="SassoonPrimary" panose="020B0500000000000000" pitchFamily="34" charset="0"/>
            </a:endParaRPr>
          </a:p>
        </p:txBody>
      </p:sp>
      <p:pic>
        <p:nvPicPr>
          <p:cNvPr id="6" name="Picture 5">
            <a:extLst>
              <a:ext uri="{FF2B5EF4-FFF2-40B4-BE49-F238E27FC236}">
                <a16:creationId xmlns:a16="http://schemas.microsoft.com/office/drawing/2014/main" id="{6D9BAC18-E6EC-AD58-B688-6FCDC8561D94}"/>
              </a:ext>
            </a:extLst>
          </p:cNvPr>
          <p:cNvPicPr>
            <a:picLocks noChangeAspect="1"/>
          </p:cNvPicPr>
          <p:nvPr/>
        </p:nvPicPr>
        <p:blipFill>
          <a:blip r:embed="rId5"/>
          <a:stretch>
            <a:fillRect/>
          </a:stretch>
        </p:blipFill>
        <p:spPr>
          <a:xfrm>
            <a:off x="7445545" y="213096"/>
            <a:ext cx="2881083" cy="2180857"/>
          </a:xfrm>
          <a:prstGeom prst="rect">
            <a:avLst/>
          </a:prstGeom>
        </p:spPr>
      </p:pic>
    </p:spTree>
    <p:custDataLst>
      <p:tags r:id="rId1"/>
    </p:custDataLst>
    <p:extLst>
      <p:ext uri="{BB962C8B-B14F-4D97-AF65-F5344CB8AC3E}">
        <p14:creationId xmlns:p14="http://schemas.microsoft.com/office/powerpoint/2010/main" val="285540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F216371-EF7B-431F-9D59-55FC31794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9BFFD157-D6B7-49C8-8010-8A653B16F60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6270085" cy="6858000"/>
            <a:chOff x="1" y="0"/>
            <a:chExt cx="6270085" cy="6858000"/>
          </a:xfrm>
          <a:effectLst>
            <a:outerShdw blurRad="381000" dist="152400" algn="l" rotWithShape="0">
              <a:prstClr val="black">
                <a:alpha val="10000"/>
              </a:prstClr>
            </a:outerShdw>
          </a:effectLst>
        </p:grpSpPr>
        <p:grpSp>
          <p:nvGrpSpPr>
            <p:cNvPr id="17" name="Group 16">
              <a:extLst>
                <a:ext uri="{FF2B5EF4-FFF2-40B4-BE49-F238E27FC236}">
                  <a16:creationId xmlns:a16="http://schemas.microsoft.com/office/drawing/2014/main" id="{34A1260A-F763-4B08-B3B0-9AB02E0916D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 y="0"/>
              <a:ext cx="6084449" cy="6858000"/>
              <a:chOff x="1" y="0"/>
              <a:chExt cx="6084449" cy="6858000"/>
            </a:xfrm>
          </p:grpSpPr>
          <p:sp>
            <p:nvSpPr>
              <p:cNvPr id="21" name="Rectangle 35">
                <a:extLst>
                  <a:ext uri="{FF2B5EF4-FFF2-40B4-BE49-F238E27FC236}">
                    <a16:creationId xmlns:a16="http://schemas.microsoft.com/office/drawing/2014/main" id="{F3B18E67-E612-46F7-BB08-BBB14DF2B9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6084449" cy="6858000"/>
              </a:xfrm>
              <a:custGeom>
                <a:avLst/>
                <a:gdLst>
                  <a:gd name="connsiteX0" fmla="*/ 0 w 5936343"/>
                  <a:gd name="connsiteY0" fmla="*/ 0 h 6858000"/>
                  <a:gd name="connsiteX1" fmla="*/ 5936343 w 5936343"/>
                  <a:gd name="connsiteY1" fmla="*/ 0 h 6858000"/>
                  <a:gd name="connsiteX2" fmla="*/ 5936343 w 5936343"/>
                  <a:gd name="connsiteY2" fmla="*/ 6858000 h 6858000"/>
                  <a:gd name="connsiteX3" fmla="*/ 0 w 5936343"/>
                  <a:gd name="connsiteY3" fmla="*/ 6858000 h 6858000"/>
                  <a:gd name="connsiteX4" fmla="*/ 0 w 5936343"/>
                  <a:gd name="connsiteY4" fmla="*/ 0 h 6858000"/>
                  <a:gd name="connsiteX0" fmla="*/ 0 w 5936343"/>
                  <a:gd name="connsiteY0" fmla="*/ 0 h 6858000"/>
                  <a:gd name="connsiteX1" fmla="*/ 5936343 w 5936343"/>
                  <a:gd name="connsiteY1" fmla="*/ 0 h 6858000"/>
                  <a:gd name="connsiteX2" fmla="*/ 5929223 w 5936343"/>
                  <a:gd name="connsiteY2" fmla="*/ 1702279 h 6858000"/>
                  <a:gd name="connsiteX3" fmla="*/ 5936343 w 5936343"/>
                  <a:gd name="connsiteY3" fmla="*/ 6858000 h 6858000"/>
                  <a:gd name="connsiteX4" fmla="*/ 0 w 5936343"/>
                  <a:gd name="connsiteY4" fmla="*/ 6858000 h 6858000"/>
                  <a:gd name="connsiteX5" fmla="*/ 0 w 5936343"/>
                  <a:gd name="connsiteY5" fmla="*/ 0 h 6858000"/>
                  <a:gd name="connsiteX0" fmla="*/ 0 w 6073025"/>
                  <a:gd name="connsiteY0" fmla="*/ 0 h 6858000"/>
                  <a:gd name="connsiteX1" fmla="*/ 5936343 w 6073025"/>
                  <a:gd name="connsiteY1" fmla="*/ 0 h 6858000"/>
                  <a:gd name="connsiteX2" fmla="*/ 6072996 w 6073025"/>
                  <a:gd name="connsiteY2" fmla="*/ 1840302 h 6858000"/>
                  <a:gd name="connsiteX3" fmla="*/ 5936343 w 6073025"/>
                  <a:gd name="connsiteY3" fmla="*/ 6858000 h 6858000"/>
                  <a:gd name="connsiteX4" fmla="*/ 0 w 6073025"/>
                  <a:gd name="connsiteY4" fmla="*/ 6858000 h 6858000"/>
                  <a:gd name="connsiteX5" fmla="*/ 0 w 6073025"/>
                  <a:gd name="connsiteY5" fmla="*/ 0 h 6858000"/>
                  <a:gd name="connsiteX0" fmla="*/ 0 w 6387976"/>
                  <a:gd name="connsiteY0" fmla="*/ 0 h 6858000"/>
                  <a:gd name="connsiteX1" fmla="*/ 5936343 w 6387976"/>
                  <a:gd name="connsiteY1" fmla="*/ 0 h 6858000"/>
                  <a:gd name="connsiteX2" fmla="*/ 6072996 w 6387976"/>
                  <a:gd name="connsiteY2" fmla="*/ 1840302 h 6858000"/>
                  <a:gd name="connsiteX3" fmla="*/ 5986732 w 6387976"/>
                  <a:gd name="connsiteY3" fmla="*/ 4675517 h 6858000"/>
                  <a:gd name="connsiteX4" fmla="*/ 5936343 w 6387976"/>
                  <a:gd name="connsiteY4" fmla="*/ 6858000 h 6858000"/>
                  <a:gd name="connsiteX5" fmla="*/ 0 w 6387976"/>
                  <a:gd name="connsiteY5" fmla="*/ 6858000 h 6858000"/>
                  <a:gd name="connsiteX6" fmla="*/ 0 w 6387976"/>
                  <a:gd name="connsiteY6" fmla="*/ 0 h 6858000"/>
                  <a:gd name="connsiteX0" fmla="*/ 0 w 6073674"/>
                  <a:gd name="connsiteY0" fmla="*/ 0 h 6858000"/>
                  <a:gd name="connsiteX1" fmla="*/ 5936343 w 6073674"/>
                  <a:gd name="connsiteY1" fmla="*/ 0 h 6858000"/>
                  <a:gd name="connsiteX2" fmla="*/ 6072996 w 6073674"/>
                  <a:gd name="connsiteY2" fmla="*/ 1840302 h 6858000"/>
                  <a:gd name="connsiteX3" fmla="*/ 5986732 w 6073674"/>
                  <a:gd name="connsiteY3" fmla="*/ 4675517 h 6858000"/>
                  <a:gd name="connsiteX4" fmla="*/ 5936343 w 6073674"/>
                  <a:gd name="connsiteY4" fmla="*/ 6858000 h 6858000"/>
                  <a:gd name="connsiteX5" fmla="*/ 0 w 6073674"/>
                  <a:gd name="connsiteY5" fmla="*/ 6858000 h 6858000"/>
                  <a:gd name="connsiteX6" fmla="*/ 0 w 6073674"/>
                  <a:gd name="connsiteY6" fmla="*/ 0 h 6858000"/>
                  <a:gd name="connsiteX0" fmla="*/ 0 w 6073134"/>
                  <a:gd name="connsiteY0" fmla="*/ 0 h 6858000"/>
                  <a:gd name="connsiteX1" fmla="*/ 5936343 w 6073134"/>
                  <a:gd name="connsiteY1" fmla="*/ 0 h 6858000"/>
                  <a:gd name="connsiteX2" fmla="*/ 6072996 w 6073134"/>
                  <a:gd name="connsiteY2" fmla="*/ 1840302 h 6858000"/>
                  <a:gd name="connsiteX3" fmla="*/ 5681932 w 6073134"/>
                  <a:gd name="connsiteY3" fmla="*/ 4537495 h 6858000"/>
                  <a:gd name="connsiteX4" fmla="*/ 5936343 w 6073134"/>
                  <a:gd name="connsiteY4" fmla="*/ 6858000 h 6858000"/>
                  <a:gd name="connsiteX5" fmla="*/ 0 w 6073134"/>
                  <a:gd name="connsiteY5" fmla="*/ 6858000 h 6858000"/>
                  <a:gd name="connsiteX6" fmla="*/ 0 w 6073134"/>
                  <a:gd name="connsiteY6" fmla="*/ 0 h 6858000"/>
                  <a:gd name="connsiteX0" fmla="*/ 0 w 6084449"/>
                  <a:gd name="connsiteY0" fmla="*/ 0 h 6858000"/>
                  <a:gd name="connsiteX1" fmla="*/ 5936343 w 6084449"/>
                  <a:gd name="connsiteY1" fmla="*/ 0 h 6858000"/>
                  <a:gd name="connsiteX2" fmla="*/ 6072996 w 6084449"/>
                  <a:gd name="connsiteY2" fmla="*/ 1840302 h 6858000"/>
                  <a:gd name="connsiteX3" fmla="*/ 5681932 w 6084449"/>
                  <a:gd name="connsiteY3" fmla="*/ 4537495 h 6858000"/>
                  <a:gd name="connsiteX4" fmla="*/ 5936343 w 6084449"/>
                  <a:gd name="connsiteY4" fmla="*/ 6858000 h 6858000"/>
                  <a:gd name="connsiteX5" fmla="*/ 0 w 6084449"/>
                  <a:gd name="connsiteY5" fmla="*/ 6858000 h 6858000"/>
                  <a:gd name="connsiteX6" fmla="*/ 0 w 6084449"/>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4449" h="6858000">
                    <a:moveTo>
                      <a:pt x="0" y="0"/>
                    </a:moveTo>
                    <a:lnTo>
                      <a:pt x="5936343" y="0"/>
                    </a:lnTo>
                    <a:cubicBezTo>
                      <a:pt x="5933970" y="567426"/>
                      <a:pt x="6075369" y="1272876"/>
                      <a:pt x="6072996" y="1840302"/>
                    </a:cubicBezTo>
                    <a:cubicBezTo>
                      <a:pt x="6161907" y="2901352"/>
                      <a:pt x="5704708" y="3701212"/>
                      <a:pt x="5681932" y="4537495"/>
                    </a:cubicBezTo>
                    <a:cubicBezTo>
                      <a:pt x="5659157" y="5373778"/>
                      <a:pt x="5801196" y="6361982"/>
                      <a:pt x="5936343" y="6858000"/>
                    </a:cubicBezTo>
                    <a:lnTo>
                      <a:pt x="0" y="6858000"/>
                    </a:lnTo>
                    <a:lnTo>
                      <a:pt x="0" y="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35">
                <a:extLst>
                  <a:ext uri="{FF2B5EF4-FFF2-40B4-BE49-F238E27FC236}">
                    <a16:creationId xmlns:a16="http://schemas.microsoft.com/office/drawing/2014/main" id="{CF575B15-84F8-405E-851F-197ACA0B71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6084449" cy="6858000"/>
              </a:xfrm>
              <a:custGeom>
                <a:avLst/>
                <a:gdLst>
                  <a:gd name="connsiteX0" fmla="*/ 0 w 5936343"/>
                  <a:gd name="connsiteY0" fmla="*/ 0 h 6858000"/>
                  <a:gd name="connsiteX1" fmla="*/ 5936343 w 5936343"/>
                  <a:gd name="connsiteY1" fmla="*/ 0 h 6858000"/>
                  <a:gd name="connsiteX2" fmla="*/ 5936343 w 5936343"/>
                  <a:gd name="connsiteY2" fmla="*/ 6858000 h 6858000"/>
                  <a:gd name="connsiteX3" fmla="*/ 0 w 5936343"/>
                  <a:gd name="connsiteY3" fmla="*/ 6858000 h 6858000"/>
                  <a:gd name="connsiteX4" fmla="*/ 0 w 5936343"/>
                  <a:gd name="connsiteY4" fmla="*/ 0 h 6858000"/>
                  <a:gd name="connsiteX0" fmla="*/ 0 w 5936343"/>
                  <a:gd name="connsiteY0" fmla="*/ 0 h 6858000"/>
                  <a:gd name="connsiteX1" fmla="*/ 5936343 w 5936343"/>
                  <a:gd name="connsiteY1" fmla="*/ 0 h 6858000"/>
                  <a:gd name="connsiteX2" fmla="*/ 5929223 w 5936343"/>
                  <a:gd name="connsiteY2" fmla="*/ 1702279 h 6858000"/>
                  <a:gd name="connsiteX3" fmla="*/ 5936343 w 5936343"/>
                  <a:gd name="connsiteY3" fmla="*/ 6858000 h 6858000"/>
                  <a:gd name="connsiteX4" fmla="*/ 0 w 5936343"/>
                  <a:gd name="connsiteY4" fmla="*/ 6858000 h 6858000"/>
                  <a:gd name="connsiteX5" fmla="*/ 0 w 5936343"/>
                  <a:gd name="connsiteY5" fmla="*/ 0 h 6858000"/>
                  <a:gd name="connsiteX0" fmla="*/ 0 w 6073025"/>
                  <a:gd name="connsiteY0" fmla="*/ 0 h 6858000"/>
                  <a:gd name="connsiteX1" fmla="*/ 5936343 w 6073025"/>
                  <a:gd name="connsiteY1" fmla="*/ 0 h 6858000"/>
                  <a:gd name="connsiteX2" fmla="*/ 6072996 w 6073025"/>
                  <a:gd name="connsiteY2" fmla="*/ 1840302 h 6858000"/>
                  <a:gd name="connsiteX3" fmla="*/ 5936343 w 6073025"/>
                  <a:gd name="connsiteY3" fmla="*/ 6858000 h 6858000"/>
                  <a:gd name="connsiteX4" fmla="*/ 0 w 6073025"/>
                  <a:gd name="connsiteY4" fmla="*/ 6858000 h 6858000"/>
                  <a:gd name="connsiteX5" fmla="*/ 0 w 6073025"/>
                  <a:gd name="connsiteY5" fmla="*/ 0 h 6858000"/>
                  <a:gd name="connsiteX0" fmla="*/ 0 w 6387976"/>
                  <a:gd name="connsiteY0" fmla="*/ 0 h 6858000"/>
                  <a:gd name="connsiteX1" fmla="*/ 5936343 w 6387976"/>
                  <a:gd name="connsiteY1" fmla="*/ 0 h 6858000"/>
                  <a:gd name="connsiteX2" fmla="*/ 6072996 w 6387976"/>
                  <a:gd name="connsiteY2" fmla="*/ 1840302 h 6858000"/>
                  <a:gd name="connsiteX3" fmla="*/ 5986732 w 6387976"/>
                  <a:gd name="connsiteY3" fmla="*/ 4675517 h 6858000"/>
                  <a:gd name="connsiteX4" fmla="*/ 5936343 w 6387976"/>
                  <a:gd name="connsiteY4" fmla="*/ 6858000 h 6858000"/>
                  <a:gd name="connsiteX5" fmla="*/ 0 w 6387976"/>
                  <a:gd name="connsiteY5" fmla="*/ 6858000 h 6858000"/>
                  <a:gd name="connsiteX6" fmla="*/ 0 w 6387976"/>
                  <a:gd name="connsiteY6" fmla="*/ 0 h 6858000"/>
                  <a:gd name="connsiteX0" fmla="*/ 0 w 6073674"/>
                  <a:gd name="connsiteY0" fmla="*/ 0 h 6858000"/>
                  <a:gd name="connsiteX1" fmla="*/ 5936343 w 6073674"/>
                  <a:gd name="connsiteY1" fmla="*/ 0 h 6858000"/>
                  <a:gd name="connsiteX2" fmla="*/ 6072996 w 6073674"/>
                  <a:gd name="connsiteY2" fmla="*/ 1840302 h 6858000"/>
                  <a:gd name="connsiteX3" fmla="*/ 5986732 w 6073674"/>
                  <a:gd name="connsiteY3" fmla="*/ 4675517 h 6858000"/>
                  <a:gd name="connsiteX4" fmla="*/ 5936343 w 6073674"/>
                  <a:gd name="connsiteY4" fmla="*/ 6858000 h 6858000"/>
                  <a:gd name="connsiteX5" fmla="*/ 0 w 6073674"/>
                  <a:gd name="connsiteY5" fmla="*/ 6858000 h 6858000"/>
                  <a:gd name="connsiteX6" fmla="*/ 0 w 6073674"/>
                  <a:gd name="connsiteY6" fmla="*/ 0 h 6858000"/>
                  <a:gd name="connsiteX0" fmla="*/ 0 w 6073134"/>
                  <a:gd name="connsiteY0" fmla="*/ 0 h 6858000"/>
                  <a:gd name="connsiteX1" fmla="*/ 5936343 w 6073134"/>
                  <a:gd name="connsiteY1" fmla="*/ 0 h 6858000"/>
                  <a:gd name="connsiteX2" fmla="*/ 6072996 w 6073134"/>
                  <a:gd name="connsiteY2" fmla="*/ 1840302 h 6858000"/>
                  <a:gd name="connsiteX3" fmla="*/ 5681932 w 6073134"/>
                  <a:gd name="connsiteY3" fmla="*/ 4537495 h 6858000"/>
                  <a:gd name="connsiteX4" fmla="*/ 5936343 w 6073134"/>
                  <a:gd name="connsiteY4" fmla="*/ 6858000 h 6858000"/>
                  <a:gd name="connsiteX5" fmla="*/ 0 w 6073134"/>
                  <a:gd name="connsiteY5" fmla="*/ 6858000 h 6858000"/>
                  <a:gd name="connsiteX6" fmla="*/ 0 w 6073134"/>
                  <a:gd name="connsiteY6" fmla="*/ 0 h 6858000"/>
                  <a:gd name="connsiteX0" fmla="*/ 0 w 6084449"/>
                  <a:gd name="connsiteY0" fmla="*/ 0 h 6858000"/>
                  <a:gd name="connsiteX1" fmla="*/ 5936343 w 6084449"/>
                  <a:gd name="connsiteY1" fmla="*/ 0 h 6858000"/>
                  <a:gd name="connsiteX2" fmla="*/ 6072996 w 6084449"/>
                  <a:gd name="connsiteY2" fmla="*/ 1840302 h 6858000"/>
                  <a:gd name="connsiteX3" fmla="*/ 5681932 w 6084449"/>
                  <a:gd name="connsiteY3" fmla="*/ 4537495 h 6858000"/>
                  <a:gd name="connsiteX4" fmla="*/ 5936343 w 6084449"/>
                  <a:gd name="connsiteY4" fmla="*/ 6858000 h 6858000"/>
                  <a:gd name="connsiteX5" fmla="*/ 0 w 6084449"/>
                  <a:gd name="connsiteY5" fmla="*/ 6858000 h 6858000"/>
                  <a:gd name="connsiteX6" fmla="*/ 0 w 6084449"/>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4449" h="6858000">
                    <a:moveTo>
                      <a:pt x="0" y="0"/>
                    </a:moveTo>
                    <a:lnTo>
                      <a:pt x="5936343" y="0"/>
                    </a:lnTo>
                    <a:cubicBezTo>
                      <a:pt x="5933970" y="567426"/>
                      <a:pt x="6075369" y="1272876"/>
                      <a:pt x="6072996" y="1840302"/>
                    </a:cubicBezTo>
                    <a:cubicBezTo>
                      <a:pt x="6161907" y="2901352"/>
                      <a:pt x="5704708" y="3701212"/>
                      <a:pt x="5681932" y="4537495"/>
                    </a:cubicBezTo>
                    <a:cubicBezTo>
                      <a:pt x="5659157" y="5373778"/>
                      <a:pt x="5801196" y="6361982"/>
                      <a:pt x="5936343" y="6858000"/>
                    </a:cubicBezTo>
                    <a:lnTo>
                      <a:pt x="0" y="6858000"/>
                    </a:lnTo>
                    <a:lnTo>
                      <a:pt x="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8" name="Group 17">
              <a:extLst>
                <a:ext uri="{FF2B5EF4-FFF2-40B4-BE49-F238E27FC236}">
                  <a16:creationId xmlns:a16="http://schemas.microsoft.com/office/drawing/2014/main" id="{2C6282AD-1695-490F-8FB6-BBAE001D78D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395368" y="0"/>
              <a:ext cx="874718" cy="6857455"/>
              <a:chOff x="5395368" y="0"/>
              <a:chExt cx="874718" cy="6857455"/>
            </a:xfrm>
          </p:grpSpPr>
          <p:sp>
            <p:nvSpPr>
              <p:cNvPr id="19" name="Freeform: Shape 18">
                <a:extLst>
                  <a:ext uri="{FF2B5EF4-FFF2-40B4-BE49-F238E27FC236}">
                    <a16:creationId xmlns:a16="http://schemas.microsoft.com/office/drawing/2014/main" id="{13E6E681-A750-4A32-9BF0-911FDF1D1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1458AF90-18B2-472F-A526-F65270C997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4" name="Picture 3" descr="A table with text and images&#10;&#10;AI-generated content may be incorrect.">
            <a:extLst>
              <a:ext uri="{FF2B5EF4-FFF2-40B4-BE49-F238E27FC236}">
                <a16:creationId xmlns:a16="http://schemas.microsoft.com/office/drawing/2014/main" id="{D9520B9C-E528-F42A-78F7-C5A36C38A3EE}"/>
              </a:ext>
            </a:extLst>
          </p:cNvPr>
          <p:cNvPicPr>
            <a:picLocks noChangeAspect="1"/>
          </p:cNvPicPr>
          <p:nvPr/>
        </p:nvPicPr>
        <p:blipFill>
          <a:blip r:embed="rId4"/>
          <a:stretch>
            <a:fillRect/>
          </a:stretch>
        </p:blipFill>
        <p:spPr>
          <a:xfrm>
            <a:off x="630679" y="779782"/>
            <a:ext cx="10348196" cy="5856189"/>
          </a:xfrm>
          <a:prstGeom prst="rect">
            <a:avLst/>
          </a:prstGeom>
        </p:spPr>
      </p:pic>
      <p:sp>
        <p:nvSpPr>
          <p:cNvPr id="7" name="TextBox 6">
            <a:extLst>
              <a:ext uri="{FF2B5EF4-FFF2-40B4-BE49-F238E27FC236}">
                <a16:creationId xmlns:a16="http://schemas.microsoft.com/office/drawing/2014/main" id="{A1D37529-9134-5013-19F7-49C5014B03A6}"/>
              </a:ext>
            </a:extLst>
          </p:cNvPr>
          <p:cNvSpPr txBox="1"/>
          <p:nvPr/>
        </p:nvSpPr>
        <p:spPr>
          <a:xfrm>
            <a:off x="-409409" y="99176"/>
            <a:ext cx="6214186" cy="757130"/>
          </a:xfrm>
          <a:prstGeom prst="rect">
            <a:avLst/>
          </a:prstGeom>
          <a:noFill/>
        </p:spPr>
        <p:txBody>
          <a:bodyPr wrap="square">
            <a:spAutoFit/>
          </a:bodyPr>
          <a:lstStyle/>
          <a:p>
            <a:pPr algn="ctr" defTabSz="914400">
              <a:lnSpc>
                <a:spcPct val="90000"/>
              </a:lnSpc>
              <a:spcBef>
                <a:spcPct val="0"/>
              </a:spcBef>
              <a:spcAft>
                <a:spcPts val="600"/>
              </a:spcAft>
            </a:pPr>
            <a:r>
              <a:rPr lang="en-US" sz="4800" b="1" dirty="0">
                <a:solidFill>
                  <a:schemeClr val="bg1"/>
                </a:solidFill>
                <a:latin typeface="+mj-lt"/>
                <a:ea typeface="+mj-ea"/>
                <a:cs typeface="+mj-cs"/>
              </a:rPr>
              <a:t>Attendance Matters</a:t>
            </a:r>
          </a:p>
        </p:txBody>
      </p:sp>
    </p:spTree>
    <p:custDataLst>
      <p:tags r:id="rId1"/>
    </p:custDataLst>
    <p:extLst>
      <p:ext uri="{BB962C8B-B14F-4D97-AF65-F5344CB8AC3E}">
        <p14:creationId xmlns:p14="http://schemas.microsoft.com/office/powerpoint/2010/main" val="579513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5E6EA-CB6A-1387-E48B-81FA920470B9}"/>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9B132C50-BCD0-FA2B-ACB7-B0270472A8FA}"/>
              </a:ext>
            </a:extLst>
          </p:cNvPr>
          <p:cNvSpPr txBox="1"/>
          <p:nvPr/>
        </p:nvSpPr>
        <p:spPr>
          <a:xfrm>
            <a:off x="6523663" y="1317431"/>
            <a:ext cx="4956153" cy="2665509"/>
          </a:xfrm>
          <a:prstGeom prst="rect">
            <a:avLst/>
          </a:prstGeom>
        </p:spPr>
        <p:txBody>
          <a:bodyPr vert="horz" lIns="91440" tIns="45720" rIns="91440" bIns="45720" rtlCol="0" anchor="b">
            <a:noAutofit/>
          </a:bodyPr>
          <a:lstStyle/>
          <a:p>
            <a:pPr algn="r" defTabSz="914400">
              <a:lnSpc>
                <a:spcPct val="90000"/>
              </a:lnSpc>
              <a:spcBef>
                <a:spcPct val="0"/>
              </a:spcBef>
              <a:spcAft>
                <a:spcPts val="600"/>
              </a:spcAft>
            </a:pPr>
            <a:r>
              <a:rPr lang="en-US" sz="9600" b="1" kern="1200" dirty="0">
                <a:solidFill>
                  <a:schemeClr val="bg1"/>
                </a:solidFill>
                <a:latin typeface="+mj-lt"/>
                <a:ea typeface="+mj-ea"/>
                <a:cs typeface="+mj-cs"/>
              </a:rPr>
              <a:t>Welcome</a:t>
            </a:r>
          </a:p>
          <a:p>
            <a:pPr algn="r" defTabSz="914400">
              <a:lnSpc>
                <a:spcPct val="90000"/>
              </a:lnSpc>
              <a:spcBef>
                <a:spcPct val="0"/>
              </a:spcBef>
              <a:spcAft>
                <a:spcPts val="600"/>
              </a:spcAft>
            </a:pPr>
            <a:r>
              <a:rPr lang="en-US" sz="2800" b="1" u="sng" kern="1200" dirty="0">
                <a:solidFill>
                  <a:schemeClr val="bg1"/>
                </a:solidFill>
                <a:latin typeface="+mj-lt"/>
                <a:ea typeface="+mj-ea"/>
                <a:cs typeface="+mj-cs"/>
              </a:rPr>
              <a:t>1.102024</a:t>
            </a:r>
          </a:p>
        </p:txBody>
      </p:sp>
      <p:pic>
        <p:nvPicPr>
          <p:cNvPr id="5" name="Picture 4" descr="A logo of a church&#10;&#10;Description automatically generated">
            <a:extLst>
              <a:ext uri="{FF2B5EF4-FFF2-40B4-BE49-F238E27FC236}">
                <a16:creationId xmlns:a16="http://schemas.microsoft.com/office/drawing/2014/main" id="{F02FD9FF-615F-8071-5C5C-E9429FA0DADD}"/>
              </a:ext>
            </a:extLst>
          </p:cNvPr>
          <p:cNvPicPr>
            <a:picLocks noChangeAspect="1"/>
          </p:cNvPicPr>
          <p:nvPr/>
        </p:nvPicPr>
        <p:blipFill>
          <a:blip r:embed="rId3"/>
          <a:stretch>
            <a:fillRect/>
          </a:stretch>
        </p:blipFill>
        <p:spPr>
          <a:xfrm>
            <a:off x="9937102" y="133396"/>
            <a:ext cx="1651908" cy="1434148"/>
          </a:xfrm>
          <a:prstGeom prst="rect">
            <a:avLst/>
          </a:prstGeom>
        </p:spPr>
      </p:pic>
      <p:sp>
        <p:nvSpPr>
          <p:cNvPr id="3" name="TextBox 2">
            <a:extLst>
              <a:ext uri="{FF2B5EF4-FFF2-40B4-BE49-F238E27FC236}">
                <a16:creationId xmlns:a16="http://schemas.microsoft.com/office/drawing/2014/main" id="{F591B00A-CB32-D6F7-771F-46BFD496C317}"/>
              </a:ext>
            </a:extLst>
          </p:cNvPr>
          <p:cNvSpPr txBox="1"/>
          <p:nvPr/>
        </p:nvSpPr>
        <p:spPr>
          <a:xfrm>
            <a:off x="712184" y="485192"/>
            <a:ext cx="10767632" cy="5816977"/>
          </a:xfrm>
          <a:prstGeom prst="rect">
            <a:avLst/>
          </a:prstGeom>
          <a:noFill/>
        </p:spPr>
        <p:txBody>
          <a:bodyPr wrap="square">
            <a:spAutoFit/>
          </a:bodyPr>
          <a:lstStyle/>
          <a:p>
            <a:pPr algn="ctr"/>
            <a:r>
              <a:rPr lang="en-GB" sz="3600" b="1" u="sng" dirty="0">
                <a:latin typeface="+mj-lt"/>
              </a:rPr>
              <a:t>Communication Plan </a:t>
            </a:r>
          </a:p>
          <a:p>
            <a:r>
              <a:rPr lang="en-GB" sz="3600" b="1" u="sng" dirty="0"/>
              <a:t>Key points:</a:t>
            </a:r>
            <a:endParaRPr lang="en-GB" dirty="0"/>
          </a:p>
          <a:p>
            <a:r>
              <a:rPr lang="en-GB" sz="2000" dirty="0"/>
              <a:t>5 working days to reply – we try to respond sooner but can’t always guarantee it depending on what is already scheduled that week.</a:t>
            </a:r>
          </a:p>
          <a:p>
            <a:r>
              <a:rPr lang="en-GB" sz="2000" dirty="0"/>
              <a:t>Not all staff work every day.</a:t>
            </a:r>
          </a:p>
          <a:p>
            <a:pPr marL="342900" indent="-342900">
              <a:buFont typeface="Arial" panose="020B0604020202020204" pitchFamily="34" charset="0"/>
              <a:buChar char="•"/>
            </a:pPr>
            <a:r>
              <a:rPr lang="en-GB" sz="2000" dirty="0"/>
              <a:t>We kindly ask that parents arrange meetings with staff in advance rather than arriving at school without notice. As our school grounds are private, unplanned visits may not be possible, and staff are often engaged with teaching or other scheduled responsibilities. To ensure we can give you the time and attention you deserve, please contact the school office to arrange a suitable appointment. </a:t>
            </a:r>
          </a:p>
          <a:p>
            <a:r>
              <a:rPr lang="en-GB" sz="2000" dirty="0"/>
              <a:t>This is because - Staff have pre-planned work to complete or undertake or  might not be in or in a position to support you at that time.</a:t>
            </a:r>
          </a:p>
          <a:p>
            <a:r>
              <a:rPr lang="en-GB" sz="2000" dirty="0"/>
              <a:t>When communicating with school, include key facts and try and avoid emotive language this helps us to be more effective and efficient in feedback and any investigations.</a:t>
            </a:r>
          </a:p>
          <a:p>
            <a:r>
              <a:rPr lang="en-GB" sz="2000" dirty="0"/>
              <a:t>Facebook is not a part of our communication plan – it is a window into school life. All questions, queries must be directed to the office. Inappropriate comments will be deleted, and comments may be turn off for that post or class posts moving forward.</a:t>
            </a:r>
          </a:p>
        </p:txBody>
      </p:sp>
    </p:spTree>
    <p:custDataLst>
      <p:tags r:id="rId1"/>
    </p:custDataLst>
    <p:extLst>
      <p:ext uri="{BB962C8B-B14F-4D97-AF65-F5344CB8AC3E}">
        <p14:creationId xmlns:p14="http://schemas.microsoft.com/office/powerpoint/2010/main" val="1661218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BB074-8526-6894-DE6B-17D0984318B0}"/>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78EE0A3D-AD1E-D810-9F0C-93542988FF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427DC342-A95B-71B7-C7DA-E036A2A7EF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6270085" cy="6858000"/>
            <a:chOff x="1" y="0"/>
            <a:chExt cx="6270085" cy="6858000"/>
          </a:xfrm>
          <a:effectLst>
            <a:outerShdw blurRad="381000" dist="152400" algn="l" rotWithShape="0">
              <a:prstClr val="black">
                <a:alpha val="10000"/>
              </a:prstClr>
            </a:outerShdw>
          </a:effectLst>
        </p:grpSpPr>
        <p:grpSp>
          <p:nvGrpSpPr>
            <p:cNvPr id="17" name="Group 16">
              <a:extLst>
                <a:ext uri="{FF2B5EF4-FFF2-40B4-BE49-F238E27FC236}">
                  <a16:creationId xmlns:a16="http://schemas.microsoft.com/office/drawing/2014/main" id="{C7381CEA-8C2B-8ACE-9EF8-F24CC39E57C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 y="0"/>
              <a:ext cx="6084449" cy="6858000"/>
              <a:chOff x="1" y="0"/>
              <a:chExt cx="6084449" cy="6858000"/>
            </a:xfrm>
          </p:grpSpPr>
          <p:sp>
            <p:nvSpPr>
              <p:cNvPr id="21" name="Rectangle 35">
                <a:extLst>
                  <a:ext uri="{FF2B5EF4-FFF2-40B4-BE49-F238E27FC236}">
                    <a16:creationId xmlns:a16="http://schemas.microsoft.com/office/drawing/2014/main" id="{27E2F03F-091B-8E15-9CB1-1417762D1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6084449" cy="6858000"/>
              </a:xfrm>
              <a:custGeom>
                <a:avLst/>
                <a:gdLst>
                  <a:gd name="connsiteX0" fmla="*/ 0 w 5936343"/>
                  <a:gd name="connsiteY0" fmla="*/ 0 h 6858000"/>
                  <a:gd name="connsiteX1" fmla="*/ 5936343 w 5936343"/>
                  <a:gd name="connsiteY1" fmla="*/ 0 h 6858000"/>
                  <a:gd name="connsiteX2" fmla="*/ 5936343 w 5936343"/>
                  <a:gd name="connsiteY2" fmla="*/ 6858000 h 6858000"/>
                  <a:gd name="connsiteX3" fmla="*/ 0 w 5936343"/>
                  <a:gd name="connsiteY3" fmla="*/ 6858000 h 6858000"/>
                  <a:gd name="connsiteX4" fmla="*/ 0 w 5936343"/>
                  <a:gd name="connsiteY4" fmla="*/ 0 h 6858000"/>
                  <a:gd name="connsiteX0" fmla="*/ 0 w 5936343"/>
                  <a:gd name="connsiteY0" fmla="*/ 0 h 6858000"/>
                  <a:gd name="connsiteX1" fmla="*/ 5936343 w 5936343"/>
                  <a:gd name="connsiteY1" fmla="*/ 0 h 6858000"/>
                  <a:gd name="connsiteX2" fmla="*/ 5929223 w 5936343"/>
                  <a:gd name="connsiteY2" fmla="*/ 1702279 h 6858000"/>
                  <a:gd name="connsiteX3" fmla="*/ 5936343 w 5936343"/>
                  <a:gd name="connsiteY3" fmla="*/ 6858000 h 6858000"/>
                  <a:gd name="connsiteX4" fmla="*/ 0 w 5936343"/>
                  <a:gd name="connsiteY4" fmla="*/ 6858000 h 6858000"/>
                  <a:gd name="connsiteX5" fmla="*/ 0 w 5936343"/>
                  <a:gd name="connsiteY5" fmla="*/ 0 h 6858000"/>
                  <a:gd name="connsiteX0" fmla="*/ 0 w 6073025"/>
                  <a:gd name="connsiteY0" fmla="*/ 0 h 6858000"/>
                  <a:gd name="connsiteX1" fmla="*/ 5936343 w 6073025"/>
                  <a:gd name="connsiteY1" fmla="*/ 0 h 6858000"/>
                  <a:gd name="connsiteX2" fmla="*/ 6072996 w 6073025"/>
                  <a:gd name="connsiteY2" fmla="*/ 1840302 h 6858000"/>
                  <a:gd name="connsiteX3" fmla="*/ 5936343 w 6073025"/>
                  <a:gd name="connsiteY3" fmla="*/ 6858000 h 6858000"/>
                  <a:gd name="connsiteX4" fmla="*/ 0 w 6073025"/>
                  <a:gd name="connsiteY4" fmla="*/ 6858000 h 6858000"/>
                  <a:gd name="connsiteX5" fmla="*/ 0 w 6073025"/>
                  <a:gd name="connsiteY5" fmla="*/ 0 h 6858000"/>
                  <a:gd name="connsiteX0" fmla="*/ 0 w 6387976"/>
                  <a:gd name="connsiteY0" fmla="*/ 0 h 6858000"/>
                  <a:gd name="connsiteX1" fmla="*/ 5936343 w 6387976"/>
                  <a:gd name="connsiteY1" fmla="*/ 0 h 6858000"/>
                  <a:gd name="connsiteX2" fmla="*/ 6072996 w 6387976"/>
                  <a:gd name="connsiteY2" fmla="*/ 1840302 h 6858000"/>
                  <a:gd name="connsiteX3" fmla="*/ 5986732 w 6387976"/>
                  <a:gd name="connsiteY3" fmla="*/ 4675517 h 6858000"/>
                  <a:gd name="connsiteX4" fmla="*/ 5936343 w 6387976"/>
                  <a:gd name="connsiteY4" fmla="*/ 6858000 h 6858000"/>
                  <a:gd name="connsiteX5" fmla="*/ 0 w 6387976"/>
                  <a:gd name="connsiteY5" fmla="*/ 6858000 h 6858000"/>
                  <a:gd name="connsiteX6" fmla="*/ 0 w 6387976"/>
                  <a:gd name="connsiteY6" fmla="*/ 0 h 6858000"/>
                  <a:gd name="connsiteX0" fmla="*/ 0 w 6073674"/>
                  <a:gd name="connsiteY0" fmla="*/ 0 h 6858000"/>
                  <a:gd name="connsiteX1" fmla="*/ 5936343 w 6073674"/>
                  <a:gd name="connsiteY1" fmla="*/ 0 h 6858000"/>
                  <a:gd name="connsiteX2" fmla="*/ 6072996 w 6073674"/>
                  <a:gd name="connsiteY2" fmla="*/ 1840302 h 6858000"/>
                  <a:gd name="connsiteX3" fmla="*/ 5986732 w 6073674"/>
                  <a:gd name="connsiteY3" fmla="*/ 4675517 h 6858000"/>
                  <a:gd name="connsiteX4" fmla="*/ 5936343 w 6073674"/>
                  <a:gd name="connsiteY4" fmla="*/ 6858000 h 6858000"/>
                  <a:gd name="connsiteX5" fmla="*/ 0 w 6073674"/>
                  <a:gd name="connsiteY5" fmla="*/ 6858000 h 6858000"/>
                  <a:gd name="connsiteX6" fmla="*/ 0 w 6073674"/>
                  <a:gd name="connsiteY6" fmla="*/ 0 h 6858000"/>
                  <a:gd name="connsiteX0" fmla="*/ 0 w 6073134"/>
                  <a:gd name="connsiteY0" fmla="*/ 0 h 6858000"/>
                  <a:gd name="connsiteX1" fmla="*/ 5936343 w 6073134"/>
                  <a:gd name="connsiteY1" fmla="*/ 0 h 6858000"/>
                  <a:gd name="connsiteX2" fmla="*/ 6072996 w 6073134"/>
                  <a:gd name="connsiteY2" fmla="*/ 1840302 h 6858000"/>
                  <a:gd name="connsiteX3" fmla="*/ 5681932 w 6073134"/>
                  <a:gd name="connsiteY3" fmla="*/ 4537495 h 6858000"/>
                  <a:gd name="connsiteX4" fmla="*/ 5936343 w 6073134"/>
                  <a:gd name="connsiteY4" fmla="*/ 6858000 h 6858000"/>
                  <a:gd name="connsiteX5" fmla="*/ 0 w 6073134"/>
                  <a:gd name="connsiteY5" fmla="*/ 6858000 h 6858000"/>
                  <a:gd name="connsiteX6" fmla="*/ 0 w 6073134"/>
                  <a:gd name="connsiteY6" fmla="*/ 0 h 6858000"/>
                  <a:gd name="connsiteX0" fmla="*/ 0 w 6084449"/>
                  <a:gd name="connsiteY0" fmla="*/ 0 h 6858000"/>
                  <a:gd name="connsiteX1" fmla="*/ 5936343 w 6084449"/>
                  <a:gd name="connsiteY1" fmla="*/ 0 h 6858000"/>
                  <a:gd name="connsiteX2" fmla="*/ 6072996 w 6084449"/>
                  <a:gd name="connsiteY2" fmla="*/ 1840302 h 6858000"/>
                  <a:gd name="connsiteX3" fmla="*/ 5681932 w 6084449"/>
                  <a:gd name="connsiteY3" fmla="*/ 4537495 h 6858000"/>
                  <a:gd name="connsiteX4" fmla="*/ 5936343 w 6084449"/>
                  <a:gd name="connsiteY4" fmla="*/ 6858000 h 6858000"/>
                  <a:gd name="connsiteX5" fmla="*/ 0 w 6084449"/>
                  <a:gd name="connsiteY5" fmla="*/ 6858000 h 6858000"/>
                  <a:gd name="connsiteX6" fmla="*/ 0 w 6084449"/>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4449" h="6858000">
                    <a:moveTo>
                      <a:pt x="0" y="0"/>
                    </a:moveTo>
                    <a:lnTo>
                      <a:pt x="5936343" y="0"/>
                    </a:lnTo>
                    <a:cubicBezTo>
                      <a:pt x="5933970" y="567426"/>
                      <a:pt x="6075369" y="1272876"/>
                      <a:pt x="6072996" y="1840302"/>
                    </a:cubicBezTo>
                    <a:cubicBezTo>
                      <a:pt x="6161907" y="2901352"/>
                      <a:pt x="5704708" y="3701212"/>
                      <a:pt x="5681932" y="4537495"/>
                    </a:cubicBezTo>
                    <a:cubicBezTo>
                      <a:pt x="5659157" y="5373778"/>
                      <a:pt x="5801196" y="6361982"/>
                      <a:pt x="5936343" y="6858000"/>
                    </a:cubicBezTo>
                    <a:lnTo>
                      <a:pt x="0" y="6858000"/>
                    </a:lnTo>
                    <a:lnTo>
                      <a:pt x="0" y="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35">
                <a:extLst>
                  <a:ext uri="{FF2B5EF4-FFF2-40B4-BE49-F238E27FC236}">
                    <a16:creationId xmlns:a16="http://schemas.microsoft.com/office/drawing/2014/main" id="{2BEC5447-269A-0505-E883-F44FE7E4E4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6084449" cy="6858000"/>
              </a:xfrm>
              <a:custGeom>
                <a:avLst/>
                <a:gdLst>
                  <a:gd name="connsiteX0" fmla="*/ 0 w 5936343"/>
                  <a:gd name="connsiteY0" fmla="*/ 0 h 6858000"/>
                  <a:gd name="connsiteX1" fmla="*/ 5936343 w 5936343"/>
                  <a:gd name="connsiteY1" fmla="*/ 0 h 6858000"/>
                  <a:gd name="connsiteX2" fmla="*/ 5936343 w 5936343"/>
                  <a:gd name="connsiteY2" fmla="*/ 6858000 h 6858000"/>
                  <a:gd name="connsiteX3" fmla="*/ 0 w 5936343"/>
                  <a:gd name="connsiteY3" fmla="*/ 6858000 h 6858000"/>
                  <a:gd name="connsiteX4" fmla="*/ 0 w 5936343"/>
                  <a:gd name="connsiteY4" fmla="*/ 0 h 6858000"/>
                  <a:gd name="connsiteX0" fmla="*/ 0 w 5936343"/>
                  <a:gd name="connsiteY0" fmla="*/ 0 h 6858000"/>
                  <a:gd name="connsiteX1" fmla="*/ 5936343 w 5936343"/>
                  <a:gd name="connsiteY1" fmla="*/ 0 h 6858000"/>
                  <a:gd name="connsiteX2" fmla="*/ 5929223 w 5936343"/>
                  <a:gd name="connsiteY2" fmla="*/ 1702279 h 6858000"/>
                  <a:gd name="connsiteX3" fmla="*/ 5936343 w 5936343"/>
                  <a:gd name="connsiteY3" fmla="*/ 6858000 h 6858000"/>
                  <a:gd name="connsiteX4" fmla="*/ 0 w 5936343"/>
                  <a:gd name="connsiteY4" fmla="*/ 6858000 h 6858000"/>
                  <a:gd name="connsiteX5" fmla="*/ 0 w 5936343"/>
                  <a:gd name="connsiteY5" fmla="*/ 0 h 6858000"/>
                  <a:gd name="connsiteX0" fmla="*/ 0 w 6073025"/>
                  <a:gd name="connsiteY0" fmla="*/ 0 h 6858000"/>
                  <a:gd name="connsiteX1" fmla="*/ 5936343 w 6073025"/>
                  <a:gd name="connsiteY1" fmla="*/ 0 h 6858000"/>
                  <a:gd name="connsiteX2" fmla="*/ 6072996 w 6073025"/>
                  <a:gd name="connsiteY2" fmla="*/ 1840302 h 6858000"/>
                  <a:gd name="connsiteX3" fmla="*/ 5936343 w 6073025"/>
                  <a:gd name="connsiteY3" fmla="*/ 6858000 h 6858000"/>
                  <a:gd name="connsiteX4" fmla="*/ 0 w 6073025"/>
                  <a:gd name="connsiteY4" fmla="*/ 6858000 h 6858000"/>
                  <a:gd name="connsiteX5" fmla="*/ 0 w 6073025"/>
                  <a:gd name="connsiteY5" fmla="*/ 0 h 6858000"/>
                  <a:gd name="connsiteX0" fmla="*/ 0 w 6387976"/>
                  <a:gd name="connsiteY0" fmla="*/ 0 h 6858000"/>
                  <a:gd name="connsiteX1" fmla="*/ 5936343 w 6387976"/>
                  <a:gd name="connsiteY1" fmla="*/ 0 h 6858000"/>
                  <a:gd name="connsiteX2" fmla="*/ 6072996 w 6387976"/>
                  <a:gd name="connsiteY2" fmla="*/ 1840302 h 6858000"/>
                  <a:gd name="connsiteX3" fmla="*/ 5986732 w 6387976"/>
                  <a:gd name="connsiteY3" fmla="*/ 4675517 h 6858000"/>
                  <a:gd name="connsiteX4" fmla="*/ 5936343 w 6387976"/>
                  <a:gd name="connsiteY4" fmla="*/ 6858000 h 6858000"/>
                  <a:gd name="connsiteX5" fmla="*/ 0 w 6387976"/>
                  <a:gd name="connsiteY5" fmla="*/ 6858000 h 6858000"/>
                  <a:gd name="connsiteX6" fmla="*/ 0 w 6387976"/>
                  <a:gd name="connsiteY6" fmla="*/ 0 h 6858000"/>
                  <a:gd name="connsiteX0" fmla="*/ 0 w 6073674"/>
                  <a:gd name="connsiteY0" fmla="*/ 0 h 6858000"/>
                  <a:gd name="connsiteX1" fmla="*/ 5936343 w 6073674"/>
                  <a:gd name="connsiteY1" fmla="*/ 0 h 6858000"/>
                  <a:gd name="connsiteX2" fmla="*/ 6072996 w 6073674"/>
                  <a:gd name="connsiteY2" fmla="*/ 1840302 h 6858000"/>
                  <a:gd name="connsiteX3" fmla="*/ 5986732 w 6073674"/>
                  <a:gd name="connsiteY3" fmla="*/ 4675517 h 6858000"/>
                  <a:gd name="connsiteX4" fmla="*/ 5936343 w 6073674"/>
                  <a:gd name="connsiteY4" fmla="*/ 6858000 h 6858000"/>
                  <a:gd name="connsiteX5" fmla="*/ 0 w 6073674"/>
                  <a:gd name="connsiteY5" fmla="*/ 6858000 h 6858000"/>
                  <a:gd name="connsiteX6" fmla="*/ 0 w 6073674"/>
                  <a:gd name="connsiteY6" fmla="*/ 0 h 6858000"/>
                  <a:gd name="connsiteX0" fmla="*/ 0 w 6073134"/>
                  <a:gd name="connsiteY0" fmla="*/ 0 h 6858000"/>
                  <a:gd name="connsiteX1" fmla="*/ 5936343 w 6073134"/>
                  <a:gd name="connsiteY1" fmla="*/ 0 h 6858000"/>
                  <a:gd name="connsiteX2" fmla="*/ 6072996 w 6073134"/>
                  <a:gd name="connsiteY2" fmla="*/ 1840302 h 6858000"/>
                  <a:gd name="connsiteX3" fmla="*/ 5681932 w 6073134"/>
                  <a:gd name="connsiteY3" fmla="*/ 4537495 h 6858000"/>
                  <a:gd name="connsiteX4" fmla="*/ 5936343 w 6073134"/>
                  <a:gd name="connsiteY4" fmla="*/ 6858000 h 6858000"/>
                  <a:gd name="connsiteX5" fmla="*/ 0 w 6073134"/>
                  <a:gd name="connsiteY5" fmla="*/ 6858000 h 6858000"/>
                  <a:gd name="connsiteX6" fmla="*/ 0 w 6073134"/>
                  <a:gd name="connsiteY6" fmla="*/ 0 h 6858000"/>
                  <a:gd name="connsiteX0" fmla="*/ 0 w 6084449"/>
                  <a:gd name="connsiteY0" fmla="*/ 0 h 6858000"/>
                  <a:gd name="connsiteX1" fmla="*/ 5936343 w 6084449"/>
                  <a:gd name="connsiteY1" fmla="*/ 0 h 6858000"/>
                  <a:gd name="connsiteX2" fmla="*/ 6072996 w 6084449"/>
                  <a:gd name="connsiteY2" fmla="*/ 1840302 h 6858000"/>
                  <a:gd name="connsiteX3" fmla="*/ 5681932 w 6084449"/>
                  <a:gd name="connsiteY3" fmla="*/ 4537495 h 6858000"/>
                  <a:gd name="connsiteX4" fmla="*/ 5936343 w 6084449"/>
                  <a:gd name="connsiteY4" fmla="*/ 6858000 h 6858000"/>
                  <a:gd name="connsiteX5" fmla="*/ 0 w 6084449"/>
                  <a:gd name="connsiteY5" fmla="*/ 6858000 h 6858000"/>
                  <a:gd name="connsiteX6" fmla="*/ 0 w 6084449"/>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4449" h="6858000">
                    <a:moveTo>
                      <a:pt x="0" y="0"/>
                    </a:moveTo>
                    <a:lnTo>
                      <a:pt x="5936343" y="0"/>
                    </a:lnTo>
                    <a:cubicBezTo>
                      <a:pt x="5933970" y="567426"/>
                      <a:pt x="6075369" y="1272876"/>
                      <a:pt x="6072996" y="1840302"/>
                    </a:cubicBezTo>
                    <a:cubicBezTo>
                      <a:pt x="6161907" y="2901352"/>
                      <a:pt x="5704708" y="3701212"/>
                      <a:pt x="5681932" y="4537495"/>
                    </a:cubicBezTo>
                    <a:cubicBezTo>
                      <a:pt x="5659157" y="5373778"/>
                      <a:pt x="5801196" y="6361982"/>
                      <a:pt x="5936343" y="6858000"/>
                    </a:cubicBezTo>
                    <a:lnTo>
                      <a:pt x="0" y="6858000"/>
                    </a:lnTo>
                    <a:lnTo>
                      <a:pt x="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8" name="Group 17">
              <a:extLst>
                <a:ext uri="{FF2B5EF4-FFF2-40B4-BE49-F238E27FC236}">
                  <a16:creationId xmlns:a16="http://schemas.microsoft.com/office/drawing/2014/main" id="{95CD48AF-6006-8BEC-33E1-16718ADCB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395368" y="0"/>
              <a:ext cx="874718" cy="6857455"/>
              <a:chOff x="5395368" y="0"/>
              <a:chExt cx="874718" cy="6857455"/>
            </a:xfrm>
          </p:grpSpPr>
          <p:sp>
            <p:nvSpPr>
              <p:cNvPr id="19" name="Freeform: Shape 18">
                <a:extLst>
                  <a:ext uri="{FF2B5EF4-FFF2-40B4-BE49-F238E27FC236}">
                    <a16:creationId xmlns:a16="http://schemas.microsoft.com/office/drawing/2014/main" id="{0A427398-599A-AF75-2740-BE16D3C01F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9D3CE124-19DD-A4C4-561B-47C63A19BC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5" name="Picture 4" descr="A logo of a church&#10;&#10;Description automatically generated">
            <a:extLst>
              <a:ext uri="{FF2B5EF4-FFF2-40B4-BE49-F238E27FC236}">
                <a16:creationId xmlns:a16="http://schemas.microsoft.com/office/drawing/2014/main" id="{38075EBA-6CB2-B318-79EE-885C2D01411B}"/>
              </a:ext>
            </a:extLst>
          </p:cNvPr>
          <p:cNvPicPr>
            <a:picLocks noChangeAspect="1"/>
          </p:cNvPicPr>
          <p:nvPr/>
        </p:nvPicPr>
        <p:blipFill>
          <a:blip r:embed="rId4"/>
          <a:stretch>
            <a:fillRect/>
          </a:stretch>
        </p:blipFill>
        <p:spPr>
          <a:xfrm>
            <a:off x="2304046" y="60379"/>
            <a:ext cx="1340817" cy="1500983"/>
          </a:xfrm>
          <a:prstGeom prst="rect">
            <a:avLst/>
          </a:prstGeom>
        </p:spPr>
      </p:pic>
      <p:sp>
        <p:nvSpPr>
          <p:cNvPr id="3" name="TextBox 2">
            <a:extLst>
              <a:ext uri="{FF2B5EF4-FFF2-40B4-BE49-F238E27FC236}">
                <a16:creationId xmlns:a16="http://schemas.microsoft.com/office/drawing/2014/main" id="{E04984B7-49F6-A762-05CE-2E6BA1A846D2}"/>
              </a:ext>
            </a:extLst>
          </p:cNvPr>
          <p:cNvSpPr txBox="1"/>
          <p:nvPr/>
        </p:nvSpPr>
        <p:spPr>
          <a:xfrm>
            <a:off x="6201734" y="60379"/>
            <a:ext cx="5676990" cy="6299160"/>
          </a:xfrm>
          <a:prstGeom prst="rect">
            <a:avLst/>
          </a:prstGeom>
          <a:noFill/>
        </p:spPr>
        <p:txBody>
          <a:bodyPr wrap="square">
            <a:spAutoFit/>
          </a:bodyPr>
          <a:lstStyle/>
          <a:p>
            <a:pPr marL="0" indent="0">
              <a:spcBef>
                <a:spcPts val="1600"/>
              </a:spcBef>
              <a:buNone/>
            </a:pPr>
            <a:r>
              <a:rPr lang="en-GB" sz="2400" b="1" dirty="0">
                <a:solidFill>
                  <a:schemeClr val="bg1"/>
                </a:solidFill>
                <a:latin typeface="Century Gothic" panose="020B0502020202020204" pitchFamily="34" charset="0"/>
              </a:rPr>
              <a:t>EXPECTATIONS:</a:t>
            </a:r>
          </a:p>
          <a:p>
            <a:pPr marL="0" indent="0" algn="ctr">
              <a:spcBef>
                <a:spcPts val="1600"/>
              </a:spcBef>
              <a:buFont typeface="Arial" panose="020B0604020202020204" pitchFamily="34" charset="0"/>
              <a:buNone/>
            </a:pPr>
            <a:r>
              <a:rPr lang="en-GB" sz="2400" b="1" u="sng" dirty="0">
                <a:solidFill>
                  <a:schemeClr val="bg1"/>
                </a:solidFill>
                <a:latin typeface="Century Gothic" panose="020B0502020202020204" pitchFamily="34" charset="0"/>
              </a:rPr>
              <a:t>During learning/ lessons:</a:t>
            </a:r>
          </a:p>
          <a:p>
            <a:pPr lvl="0" defTabSz="914400" eaLnBrk="0" fontAlgn="base" hangingPunct="0">
              <a:spcBef>
                <a:spcPct val="0"/>
              </a:spcBef>
              <a:spcAft>
                <a:spcPct val="0"/>
              </a:spcAft>
              <a:buFontTx/>
              <a:buChar char="•"/>
            </a:pPr>
            <a:r>
              <a:rPr lang="en-US" altLang="en-US" b="1" dirty="0">
                <a:solidFill>
                  <a:schemeClr val="bg1"/>
                </a:solidFill>
                <a:latin typeface="Century Gothic" panose="020B0502020202020204" pitchFamily="34" charset="0"/>
              </a:rPr>
              <a:t>Be ready to learn</a:t>
            </a:r>
            <a:r>
              <a:rPr lang="en-US" altLang="en-US" dirty="0">
                <a:solidFill>
                  <a:schemeClr val="bg1"/>
                </a:solidFill>
                <a:latin typeface="Century Gothic" panose="020B0502020202020204" pitchFamily="34" charset="0"/>
              </a:rPr>
              <a:t> – have the right equipment and a positive attitude.</a:t>
            </a:r>
          </a:p>
          <a:p>
            <a:pPr lvl="0" defTabSz="914400" eaLnBrk="0" fontAlgn="base" hangingPunct="0">
              <a:spcBef>
                <a:spcPct val="0"/>
              </a:spcBef>
              <a:spcAft>
                <a:spcPct val="0"/>
              </a:spcAft>
              <a:buFontTx/>
              <a:buChar char="•"/>
            </a:pPr>
            <a:r>
              <a:rPr lang="en-US" altLang="en-US" b="1" dirty="0">
                <a:solidFill>
                  <a:schemeClr val="bg1"/>
                </a:solidFill>
                <a:latin typeface="Century Gothic" panose="020B0502020202020204" pitchFamily="34" charset="0"/>
              </a:rPr>
              <a:t>Join in</a:t>
            </a:r>
            <a:r>
              <a:rPr lang="en-US" altLang="en-US" dirty="0">
                <a:solidFill>
                  <a:schemeClr val="bg1"/>
                </a:solidFill>
                <a:latin typeface="Century Gothic" panose="020B0502020202020204" pitchFamily="34" charset="0"/>
              </a:rPr>
              <a:t> – take part in discussions and activities.</a:t>
            </a:r>
          </a:p>
          <a:p>
            <a:pPr lvl="0" defTabSz="914400" eaLnBrk="0" fontAlgn="base" hangingPunct="0">
              <a:spcBef>
                <a:spcPct val="0"/>
              </a:spcBef>
              <a:spcAft>
                <a:spcPct val="0"/>
              </a:spcAft>
              <a:buFontTx/>
              <a:buChar char="•"/>
            </a:pPr>
            <a:r>
              <a:rPr lang="en-US" altLang="en-US" b="1" dirty="0">
                <a:solidFill>
                  <a:schemeClr val="bg1"/>
                </a:solidFill>
                <a:latin typeface="Century Gothic" panose="020B0502020202020204" pitchFamily="34" charset="0"/>
              </a:rPr>
              <a:t>Help yourself</a:t>
            </a:r>
            <a:r>
              <a:rPr lang="en-US" altLang="en-US" dirty="0">
                <a:solidFill>
                  <a:schemeClr val="bg1"/>
                </a:solidFill>
                <a:latin typeface="Century Gothic" panose="020B0502020202020204" pitchFamily="34" charset="0"/>
              </a:rPr>
              <a:t> – if you’re stuck, look around at what might be around you (handouts/task boards/information on the screen etc.)</a:t>
            </a:r>
          </a:p>
          <a:p>
            <a:pPr lvl="0" defTabSz="914400" eaLnBrk="0" fontAlgn="base" hangingPunct="0">
              <a:spcBef>
                <a:spcPct val="0"/>
              </a:spcBef>
              <a:spcAft>
                <a:spcPct val="0"/>
              </a:spcAft>
              <a:buFontTx/>
              <a:buChar char="•"/>
            </a:pPr>
            <a:r>
              <a:rPr lang="en-US" altLang="en-US" dirty="0">
                <a:solidFill>
                  <a:schemeClr val="bg1"/>
                </a:solidFill>
                <a:latin typeface="Century Gothic" panose="020B0502020202020204" pitchFamily="34" charset="0"/>
              </a:rPr>
              <a:t>Use classroom strategies in place or ask an adult</a:t>
            </a:r>
          </a:p>
          <a:p>
            <a:pPr lvl="0" defTabSz="914400" eaLnBrk="0" fontAlgn="base" hangingPunct="0">
              <a:spcBef>
                <a:spcPct val="0"/>
              </a:spcBef>
              <a:spcAft>
                <a:spcPct val="0"/>
              </a:spcAft>
              <a:buFontTx/>
              <a:buChar char="•"/>
            </a:pPr>
            <a:r>
              <a:rPr lang="en-US" altLang="en-US" b="1" dirty="0">
                <a:solidFill>
                  <a:schemeClr val="bg1"/>
                </a:solidFill>
                <a:latin typeface="Century Gothic" panose="020B0502020202020204" pitchFamily="34" charset="0"/>
              </a:rPr>
              <a:t>Listen to others’ ideas</a:t>
            </a:r>
            <a:r>
              <a:rPr lang="en-US" altLang="en-US" dirty="0">
                <a:solidFill>
                  <a:schemeClr val="bg1"/>
                </a:solidFill>
                <a:latin typeface="Century Gothic" panose="020B0502020202020204" pitchFamily="34" charset="0"/>
              </a:rPr>
              <a:t> – respect what classmates share.</a:t>
            </a:r>
          </a:p>
          <a:p>
            <a:pPr lvl="0" defTabSz="914400" eaLnBrk="0" fontAlgn="base" hangingPunct="0">
              <a:spcBef>
                <a:spcPct val="0"/>
              </a:spcBef>
              <a:spcAft>
                <a:spcPct val="0"/>
              </a:spcAft>
              <a:buFontTx/>
              <a:buChar char="•"/>
            </a:pPr>
            <a:r>
              <a:rPr lang="en-US" altLang="en-US" b="1" dirty="0">
                <a:solidFill>
                  <a:schemeClr val="bg1"/>
                </a:solidFill>
                <a:latin typeface="Century Gothic" panose="020B0502020202020204" pitchFamily="34" charset="0"/>
              </a:rPr>
              <a:t>Take care with presentation</a:t>
            </a:r>
            <a:r>
              <a:rPr lang="en-US" altLang="en-US" dirty="0">
                <a:solidFill>
                  <a:schemeClr val="bg1"/>
                </a:solidFill>
                <a:latin typeface="Century Gothic" panose="020B0502020202020204" pitchFamily="34" charset="0"/>
              </a:rPr>
              <a:t> – write neatly and set work out carefully.</a:t>
            </a:r>
          </a:p>
          <a:p>
            <a:pPr lvl="0" defTabSz="914400" eaLnBrk="0" fontAlgn="base" hangingPunct="0">
              <a:spcBef>
                <a:spcPct val="0"/>
              </a:spcBef>
              <a:spcAft>
                <a:spcPct val="0"/>
              </a:spcAft>
              <a:buFontTx/>
              <a:buChar char="•"/>
            </a:pPr>
            <a:r>
              <a:rPr lang="en-US" altLang="en-US" b="1" dirty="0">
                <a:solidFill>
                  <a:schemeClr val="bg1"/>
                </a:solidFill>
                <a:latin typeface="Century Gothic" panose="020B0502020202020204" pitchFamily="34" charset="0"/>
              </a:rPr>
              <a:t>Challenge yourself</a:t>
            </a:r>
            <a:r>
              <a:rPr lang="en-US" altLang="en-US" dirty="0">
                <a:solidFill>
                  <a:schemeClr val="bg1"/>
                </a:solidFill>
                <a:latin typeface="Century Gothic" panose="020B0502020202020204" pitchFamily="34" charset="0"/>
              </a:rPr>
              <a:t> – don’t just stop at the easy option.</a:t>
            </a:r>
          </a:p>
          <a:p>
            <a:pPr lvl="0" defTabSz="914400" eaLnBrk="0" fontAlgn="base" hangingPunct="0">
              <a:spcBef>
                <a:spcPct val="0"/>
              </a:spcBef>
              <a:spcAft>
                <a:spcPct val="0"/>
              </a:spcAft>
              <a:buFontTx/>
              <a:buChar char="•"/>
            </a:pPr>
            <a:r>
              <a:rPr lang="en-US" altLang="en-US" b="1" dirty="0">
                <a:solidFill>
                  <a:schemeClr val="bg1"/>
                </a:solidFill>
                <a:latin typeface="Century Gothic" panose="020B0502020202020204" pitchFamily="34" charset="0"/>
              </a:rPr>
              <a:t>Stay calm and keep trying</a:t>
            </a:r>
            <a:r>
              <a:rPr lang="en-US" altLang="en-US" dirty="0">
                <a:solidFill>
                  <a:schemeClr val="bg1"/>
                </a:solidFill>
                <a:latin typeface="Century Gothic" panose="020B0502020202020204" pitchFamily="34" charset="0"/>
              </a:rPr>
              <a:t> – mistakes are part of learning.</a:t>
            </a:r>
          </a:p>
          <a:p>
            <a:pPr lvl="0" defTabSz="914400" eaLnBrk="0" fontAlgn="base" hangingPunct="0">
              <a:spcBef>
                <a:spcPct val="0"/>
              </a:spcBef>
              <a:spcAft>
                <a:spcPct val="0"/>
              </a:spcAft>
              <a:buFontTx/>
              <a:buChar char="•"/>
            </a:pPr>
            <a:r>
              <a:rPr lang="en-US" altLang="en-US" b="1" dirty="0">
                <a:solidFill>
                  <a:schemeClr val="bg1"/>
                </a:solidFill>
                <a:latin typeface="Century Gothic" panose="020B0502020202020204" pitchFamily="34" charset="0"/>
              </a:rPr>
              <a:t>Celebrate your effort</a:t>
            </a:r>
            <a:r>
              <a:rPr lang="en-US" altLang="en-US" dirty="0">
                <a:solidFill>
                  <a:schemeClr val="bg1"/>
                </a:solidFill>
                <a:latin typeface="Century Gothic" panose="020B0502020202020204" pitchFamily="34" charset="0"/>
              </a:rPr>
              <a:t> – be proud of what you’ve achieved.</a:t>
            </a:r>
          </a:p>
          <a:p>
            <a:pPr lvl="0" defTabSz="914400" eaLnBrk="0" fontAlgn="base" hangingPunct="0">
              <a:spcBef>
                <a:spcPct val="0"/>
              </a:spcBef>
              <a:spcAft>
                <a:spcPct val="0"/>
              </a:spcAft>
              <a:buFontTx/>
              <a:buChar char="•"/>
            </a:pPr>
            <a:r>
              <a:rPr lang="en-US" altLang="en-US" b="1" dirty="0">
                <a:solidFill>
                  <a:schemeClr val="bg1"/>
                </a:solidFill>
                <a:latin typeface="Century Gothic" panose="020B0502020202020204" pitchFamily="34" charset="0"/>
              </a:rPr>
              <a:t>Use your time wisely</a:t>
            </a:r>
            <a:r>
              <a:rPr lang="en-US" altLang="en-US" dirty="0">
                <a:solidFill>
                  <a:schemeClr val="bg1"/>
                </a:solidFill>
                <a:latin typeface="Century Gothic" panose="020B0502020202020204" pitchFamily="34" charset="0"/>
              </a:rPr>
              <a:t> – stay on task and finish work on time.</a:t>
            </a:r>
          </a:p>
        </p:txBody>
      </p:sp>
      <p:pic>
        <p:nvPicPr>
          <p:cNvPr id="1028" name="Picture 4" descr="Our Core Values - St Thomas of Canterbury School">
            <a:extLst>
              <a:ext uri="{FF2B5EF4-FFF2-40B4-BE49-F238E27FC236}">
                <a16:creationId xmlns:a16="http://schemas.microsoft.com/office/drawing/2014/main" id="{55A9BAFC-5A2B-84B9-A178-29E0439B04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6919" y="1794627"/>
            <a:ext cx="4380349" cy="460731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117718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2EDDC-320C-0687-4DFE-8E8285CBEF94}"/>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084A6D71-B87D-F85A-2925-41E6D74DD7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372C55BB-B31D-82FD-0D75-0776B62EEC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6270085" cy="6858000"/>
            <a:chOff x="1" y="0"/>
            <a:chExt cx="6270085" cy="6858000"/>
          </a:xfrm>
          <a:effectLst>
            <a:outerShdw blurRad="381000" dist="152400" algn="l" rotWithShape="0">
              <a:prstClr val="black">
                <a:alpha val="10000"/>
              </a:prstClr>
            </a:outerShdw>
          </a:effectLst>
        </p:grpSpPr>
        <p:grpSp>
          <p:nvGrpSpPr>
            <p:cNvPr id="17" name="Group 16">
              <a:extLst>
                <a:ext uri="{FF2B5EF4-FFF2-40B4-BE49-F238E27FC236}">
                  <a16:creationId xmlns:a16="http://schemas.microsoft.com/office/drawing/2014/main" id="{362304E9-90C0-D447-DAEF-26F0B6E2691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 y="0"/>
              <a:ext cx="6084449" cy="6858000"/>
              <a:chOff x="1" y="0"/>
              <a:chExt cx="6084449" cy="6858000"/>
            </a:xfrm>
          </p:grpSpPr>
          <p:sp>
            <p:nvSpPr>
              <p:cNvPr id="21" name="Rectangle 35">
                <a:extLst>
                  <a:ext uri="{FF2B5EF4-FFF2-40B4-BE49-F238E27FC236}">
                    <a16:creationId xmlns:a16="http://schemas.microsoft.com/office/drawing/2014/main" id="{B2B74A96-B1C4-3025-DC45-91BFA9D73F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6084449" cy="6858000"/>
              </a:xfrm>
              <a:custGeom>
                <a:avLst/>
                <a:gdLst>
                  <a:gd name="connsiteX0" fmla="*/ 0 w 5936343"/>
                  <a:gd name="connsiteY0" fmla="*/ 0 h 6858000"/>
                  <a:gd name="connsiteX1" fmla="*/ 5936343 w 5936343"/>
                  <a:gd name="connsiteY1" fmla="*/ 0 h 6858000"/>
                  <a:gd name="connsiteX2" fmla="*/ 5936343 w 5936343"/>
                  <a:gd name="connsiteY2" fmla="*/ 6858000 h 6858000"/>
                  <a:gd name="connsiteX3" fmla="*/ 0 w 5936343"/>
                  <a:gd name="connsiteY3" fmla="*/ 6858000 h 6858000"/>
                  <a:gd name="connsiteX4" fmla="*/ 0 w 5936343"/>
                  <a:gd name="connsiteY4" fmla="*/ 0 h 6858000"/>
                  <a:gd name="connsiteX0" fmla="*/ 0 w 5936343"/>
                  <a:gd name="connsiteY0" fmla="*/ 0 h 6858000"/>
                  <a:gd name="connsiteX1" fmla="*/ 5936343 w 5936343"/>
                  <a:gd name="connsiteY1" fmla="*/ 0 h 6858000"/>
                  <a:gd name="connsiteX2" fmla="*/ 5929223 w 5936343"/>
                  <a:gd name="connsiteY2" fmla="*/ 1702279 h 6858000"/>
                  <a:gd name="connsiteX3" fmla="*/ 5936343 w 5936343"/>
                  <a:gd name="connsiteY3" fmla="*/ 6858000 h 6858000"/>
                  <a:gd name="connsiteX4" fmla="*/ 0 w 5936343"/>
                  <a:gd name="connsiteY4" fmla="*/ 6858000 h 6858000"/>
                  <a:gd name="connsiteX5" fmla="*/ 0 w 5936343"/>
                  <a:gd name="connsiteY5" fmla="*/ 0 h 6858000"/>
                  <a:gd name="connsiteX0" fmla="*/ 0 w 6073025"/>
                  <a:gd name="connsiteY0" fmla="*/ 0 h 6858000"/>
                  <a:gd name="connsiteX1" fmla="*/ 5936343 w 6073025"/>
                  <a:gd name="connsiteY1" fmla="*/ 0 h 6858000"/>
                  <a:gd name="connsiteX2" fmla="*/ 6072996 w 6073025"/>
                  <a:gd name="connsiteY2" fmla="*/ 1840302 h 6858000"/>
                  <a:gd name="connsiteX3" fmla="*/ 5936343 w 6073025"/>
                  <a:gd name="connsiteY3" fmla="*/ 6858000 h 6858000"/>
                  <a:gd name="connsiteX4" fmla="*/ 0 w 6073025"/>
                  <a:gd name="connsiteY4" fmla="*/ 6858000 h 6858000"/>
                  <a:gd name="connsiteX5" fmla="*/ 0 w 6073025"/>
                  <a:gd name="connsiteY5" fmla="*/ 0 h 6858000"/>
                  <a:gd name="connsiteX0" fmla="*/ 0 w 6387976"/>
                  <a:gd name="connsiteY0" fmla="*/ 0 h 6858000"/>
                  <a:gd name="connsiteX1" fmla="*/ 5936343 w 6387976"/>
                  <a:gd name="connsiteY1" fmla="*/ 0 h 6858000"/>
                  <a:gd name="connsiteX2" fmla="*/ 6072996 w 6387976"/>
                  <a:gd name="connsiteY2" fmla="*/ 1840302 h 6858000"/>
                  <a:gd name="connsiteX3" fmla="*/ 5986732 w 6387976"/>
                  <a:gd name="connsiteY3" fmla="*/ 4675517 h 6858000"/>
                  <a:gd name="connsiteX4" fmla="*/ 5936343 w 6387976"/>
                  <a:gd name="connsiteY4" fmla="*/ 6858000 h 6858000"/>
                  <a:gd name="connsiteX5" fmla="*/ 0 w 6387976"/>
                  <a:gd name="connsiteY5" fmla="*/ 6858000 h 6858000"/>
                  <a:gd name="connsiteX6" fmla="*/ 0 w 6387976"/>
                  <a:gd name="connsiteY6" fmla="*/ 0 h 6858000"/>
                  <a:gd name="connsiteX0" fmla="*/ 0 w 6073674"/>
                  <a:gd name="connsiteY0" fmla="*/ 0 h 6858000"/>
                  <a:gd name="connsiteX1" fmla="*/ 5936343 w 6073674"/>
                  <a:gd name="connsiteY1" fmla="*/ 0 h 6858000"/>
                  <a:gd name="connsiteX2" fmla="*/ 6072996 w 6073674"/>
                  <a:gd name="connsiteY2" fmla="*/ 1840302 h 6858000"/>
                  <a:gd name="connsiteX3" fmla="*/ 5986732 w 6073674"/>
                  <a:gd name="connsiteY3" fmla="*/ 4675517 h 6858000"/>
                  <a:gd name="connsiteX4" fmla="*/ 5936343 w 6073674"/>
                  <a:gd name="connsiteY4" fmla="*/ 6858000 h 6858000"/>
                  <a:gd name="connsiteX5" fmla="*/ 0 w 6073674"/>
                  <a:gd name="connsiteY5" fmla="*/ 6858000 h 6858000"/>
                  <a:gd name="connsiteX6" fmla="*/ 0 w 6073674"/>
                  <a:gd name="connsiteY6" fmla="*/ 0 h 6858000"/>
                  <a:gd name="connsiteX0" fmla="*/ 0 w 6073134"/>
                  <a:gd name="connsiteY0" fmla="*/ 0 h 6858000"/>
                  <a:gd name="connsiteX1" fmla="*/ 5936343 w 6073134"/>
                  <a:gd name="connsiteY1" fmla="*/ 0 h 6858000"/>
                  <a:gd name="connsiteX2" fmla="*/ 6072996 w 6073134"/>
                  <a:gd name="connsiteY2" fmla="*/ 1840302 h 6858000"/>
                  <a:gd name="connsiteX3" fmla="*/ 5681932 w 6073134"/>
                  <a:gd name="connsiteY3" fmla="*/ 4537495 h 6858000"/>
                  <a:gd name="connsiteX4" fmla="*/ 5936343 w 6073134"/>
                  <a:gd name="connsiteY4" fmla="*/ 6858000 h 6858000"/>
                  <a:gd name="connsiteX5" fmla="*/ 0 w 6073134"/>
                  <a:gd name="connsiteY5" fmla="*/ 6858000 h 6858000"/>
                  <a:gd name="connsiteX6" fmla="*/ 0 w 6073134"/>
                  <a:gd name="connsiteY6" fmla="*/ 0 h 6858000"/>
                  <a:gd name="connsiteX0" fmla="*/ 0 w 6084449"/>
                  <a:gd name="connsiteY0" fmla="*/ 0 h 6858000"/>
                  <a:gd name="connsiteX1" fmla="*/ 5936343 w 6084449"/>
                  <a:gd name="connsiteY1" fmla="*/ 0 h 6858000"/>
                  <a:gd name="connsiteX2" fmla="*/ 6072996 w 6084449"/>
                  <a:gd name="connsiteY2" fmla="*/ 1840302 h 6858000"/>
                  <a:gd name="connsiteX3" fmla="*/ 5681932 w 6084449"/>
                  <a:gd name="connsiteY3" fmla="*/ 4537495 h 6858000"/>
                  <a:gd name="connsiteX4" fmla="*/ 5936343 w 6084449"/>
                  <a:gd name="connsiteY4" fmla="*/ 6858000 h 6858000"/>
                  <a:gd name="connsiteX5" fmla="*/ 0 w 6084449"/>
                  <a:gd name="connsiteY5" fmla="*/ 6858000 h 6858000"/>
                  <a:gd name="connsiteX6" fmla="*/ 0 w 6084449"/>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4449" h="6858000">
                    <a:moveTo>
                      <a:pt x="0" y="0"/>
                    </a:moveTo>
                    <a:lnTo>
                      <a:pt x="5936343" y="0"/>
                    </a:lnTo>
                    <a:cubicBezTo>
                      <a:pt x="5933970" y="567426"/>
                      <a:pt x="6075369" y="1272876"/>
                      <a:pt x="6072996" y="1840302"/>
                    </a:cubicBezTo>
                    <a:cubicBezTo>
                      <a:pt x="6161907" y="2901352"/>
                      <a:pt x="5704708" y="3701212"/>
                      <a:pt x="5681932" y="4537495"/>
                    </a:cubicBezTo>
                    <a:cubicBezTo>
                      <a:pt x="5659157" y="5373778"/>
                      <a:pt x="5801196" y="6361982"/>
                      <a:pt x="5936343" y="6858000"/>
                    </a:cubicBezTo>
                    <a:lnTo>
                      <a:pt x="0" y="6858000"/>
                    </a:lnTo>
                    <a:lnTo>
                      <a:pt x="0" y="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35">
                <a:extLst>
                  <a:ext uri="{FF2B5EF4-FFF2-40B4-BE49-F238E27FC236}">
                    <a16:creationId xmlns:a16="http://schemas.microsoft.com/office/drawing/2014/main" id="{EF629A17-4A8D-86F6-15CF-C9DBA37771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6084449" cy="6858000"/>
              </a:xfrm>
              <a:custGeom>
                <a:avLst/>
                <a:gdLst>
                  <a:gd name="connsiteX0" fmla="*/ 0 w 5936343"/>
                  <a:gd name="connsiteY0" fmla="*/ 0 h 6858000"/>
                  <a:gd name="connsiteX1" fmla="*/ 5936343 w 5936343"/>
                  <a:gd name="connsiteY1" fmla="*/ 0 h 6858000"/>
                  <a:gd name="connsiteX2" fmla="*/ 5936343 w 5936343"/>
                  <a:gd name="connsiteY2" fmla="*/ 6858000 h 6858000"/>
                  <a:gd name="connsiteX3" fmla="*/ 0 w 5936343"/>
                  <a:gd name="connsiteY3" fmla="*/ 6858000 h 6858000"/>
                  <a:gd name="connsiteX4" fmla="*/ 0 w 5936343"/>
                  <a:gd name="connsiteY4" fmla="*/ 0 h 6858000"/>
                  <a:gd name="connsiteX0" fmla="*/ 0 w 5936343"/>
                  <a:gd name="connsiteY0" fmla="*/ 0 h 6858000"/>
                  <a:gd name="connsiteX1" fmla="*/ 5936343 w 5936343"/>
                  <a:gd name="connsiteY1" fmla="*/ 0 h 6858000"/>
                  <a:gd name="connsiteX2" fmla="*/ 5929223 w 5936343"/>
                  <a:gd name="connsiteY2" fmla="*/ 1702279 h 6858000"/>
                  <a:gd name="connsiteX3" fmla="*/ 5936343 w 5936343"/>
                  <a:gd name="connsiteY3" fmla="*/ 6858000 h 6858000"/>
                  <a:gd name="connsiteX4" fmla="*/ 0 w 5936343"/>
                  <a:gd name="connsiteY4" fmla="*/ 6858000 h 6858000"/>
                  <a:gd name="connsiteX5" fmla="*/ 0 w 5936343"/>
                  <a:gd name="connsiteY5" fmla="*/ 0 h 6858000"/>
                  <a:gd name="connsiteX0" fmla="*/ 0 w 6073025"/>
                  <a:gd name="connsiteY0" fmla="*/ 0 h 6858000"/>
                  <a:gd name="connsiteX1" fmla="*/ 5936343 w 6073025"/>
                  <a:gd name="connsiteY1" fmla="*/ 0 h 6858000"/>
                  <a:gd name="connsiteX2" fmla="*/ 6072996 w 6073025"/>
                  <a:gd name="connsiteY2" fmla="*/ 1840302 h 6858000"/>
                  <a:gd name="connsiteX3" fmla="*/ 5936343 w 6073025"/>
                  <a:gd name="connsiteY3" fmla="*/ 6858000 h 6858000"/>
                  <a:gd name="connsiteX4" fmla="*/ 0 w 6073025"/>
                  <a:gd name="connsiteY4" fmla="*/ 6858000 h 6858000"/>
                  <a:gd name="connsiteX5" fmla="*/ 0 w 6073025"/>
                  <a:gd name="connsiteY5" fmla="*/ 0 h 6858000"/>
                  <a:gd name="connsiteX0" fmla="*/ 0 w 6387976"/>
                  <a:gd name="connsiteY0" fmla="*/ 0 h 6858000"/>
                  <a:gd name="connsiteX1" fmla="*/ 5936343 w 6387976"/>
                  <a:gd name="connsiteY1" fmla="*/ 0 h 6858000"/>
                  <a:gd name="connsiteX2" fmla="*/ 6072996 w 6387976"/>
                  <a:gd name="connsiteY2" fmla="*/ 1840302 h 6858000"/>
                  <a:gd name="connsiteX3" fmla="*/ 5986732 w 6387976"/>
                  <a:gd name="connsiteY3" fmla="*/ 4675517 h 6858000"/>
                  <a:gd name="connsiteX4" fmla="*/ 5936343 w 6387976"/>
                  <a:gd name="connsiteY4" fmla="*/ 6858000 h 6858000"/>
                  <a:gd name="connsiteX5" fmla="*/ 0 w 6387976"/>
                  <a:gd name="connsiteY5" fmla="*/ 6858000 h 6858000"/>
                  <a:gd name="connsiteX6" fmla="*/ 0 w 6387976"/>
                  <a:gd name="connsiteY6" fmla="*/ 0 h 6858000"/>
                  <a:gd name="connsiteX0" fmla="*/ 0 w 6073674"/>
                  <a:gd name="connsiteY0" fmla="*/ 0 h 6858000"/>
                  <a:gd name="connsiteX1" fmla="*/ 5936343 w 6073674"/>
                  <a:gd name="connsiteY1" fmla="*/ 0 h 6858000"/>
                  <a:gd name="connsiteX2" fmla="*/ 6072996 w 6073674"/>
                  <a:gd name="connsiteY2" fmla="*/ 1840302 h 6858000"/>
                  <a:gd name="connsiteX3" fmla="*/ 5986732 w 6073674"/>
                  <a:gd name="connsiteY3" fmla="*/ 4675517 h 6858000"/>
                  <a:gd name="connsiteX4" fmla="*/ 5936343 w 6073674"/>
                  <a:gd name="connsiteY4" fmla="*/ 6858000 h 6858000"/>
                  <a:gd name="connsiteX5" fmla="*/ 0 w 6073674"/>
                  <a:gd name="connsiteY5" fmla="*/ 6858000 h 6858000"/>
                  <a:gd name="connsiteX6" fmla="*/ 0 w 6073674"/>
                  <a:gd name="connsiteY6" fmla="*/ 0 h 6858000"/>
                  <a:gd name="connsiteX0" fmla="*/ 0 w 6073134"/>
                  <a:gd name="connsiteY0" fmla="*/ 0 h 6858000"/>
                  <a:gd name="connsiteX1" fmla="*/ 5936343 w 6073134"/>
                  <a:gd name="connsiteY1" fmla="*/ 0 h 6858000"/>
                  <a:gd name="connsiteX2" fmla="*/ 6072996 w 6073134"/>
                  <a:gd name="connsiteY2" fmla="*/ 1840302 h 6858000"/>
                  <a:gd name="connsiteX3" fmla="*/ 5681932 w 6073134"/>
                  <a:gd name="connsiteY3" fmla="*/ 4537495 h 6858000"/>
                  <a:gd name="connsiteX4" fmla="*/ 5936343 w 6073134"/>
                  <a:gd name="connsiteY4" fmla="*/ 6858000 h 6858000"/>
                  <a:gd name="connsiteX5" fmla="*/ 0 w 6073134"/>
                  <a:gd name="connsiteY5" fmla="*/ 6858000 h 6858000"/>
                  <a:gd name="connsiteX6" fmla="*/ 0 w 6073134"/>
                  <a:gd name="connsiteY6" fmla="*/ 0 h 6858000"/>
                  <a:gd name="connsiteX0" fmla="*/ 0 w 6084449"/>
                  <a:gd name="connsiteY0" fmla="*/ 0 h 6858000"/>
                  <a:gd name="connsiteX1" fmla="*/ 5936343 w 6084449"/>
                  <a:gd name="connsiteY1" fmla="*/ 0 h 6858000"/>
                  <a:gd name="connsiteX2" fmla="*/ 6072996 w 6084449"/>
                  <a:gd name="connsiteY2" fmla="*/ 1840302 h 6858000"/>
                  <a:gd name="connsiteX3" fmla="*/ 5681932 w 6084449"/>
                  <a:gd name="connsiteY3" fmla="*/ 4537495 h 6858000"/>
                  <a:gd name="connsiteX4" fmla="*/ 5936343 w 6084449"/>
                  <a:gd name="connsiteY4" fmla="*/ 6858000 h 6858000"/>
                  <a:gd name="connsiteX5" fmla="*/ 0 w 6084449"/>
                  <a:gd name="connsiteY5" fmla="*/ 6858000 h 6858000"/>
                  <a:gd name="connsiteX6" fmla="*/ 0 w 6084449"/>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4449" h="6858000">
                    <a:moveTo>
                      <a:pt x="0" y="0"/>
                    </a:moveTo>
                    <a:lnTo>
                      <a:pt x="5936343" y="0"/>
                    </a:lnTo>
                    <a:cubicBezTo>
                      <a:pt x="5933970" y="567426"/>
                      <a:pt x="6075369" y="1272876"/>
                      <a:pt x="6072996" y="1840302"/>
                    </a:cubicBezTo>
                    <a:cubicBezTo>
                      <a:pt x="6161907" y="2901352"/>
                      <a:pt x="5704708" y="3701212"/>
                      <a:pt x="5681932" y="4537495"/>
                    </a:cubicBezTo>
                    <a:cubicBezTo>
                      <a:pt x="5659157" y="5373778"/>
                      <a:pt x="5801196" y="6361982"/>
                      <a:pt x="5936343" y="6858000"/>
                    </a:cubicBezTo>
                    <a:lnTo>
                      <a:pt x="0" y="6858000"/>
                    </a:lnTo>
                    <a:lnTo>
                      <a:pt x="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8" name="Group 17">
              <a:extLst>
                <a:ext uri="{FF2B5EF4-FFF2-40B4-BE49-F238E27FC236}">
                  <a16:creationId xmlns:a16="http://schemas.microsoft.com/office/drawing/2014/main" id="{FD5A1FE4-662E-EFF0-EE55-13498309171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395368" y="0"/>
              <a:ext cx="874718" cy="6857455"/>
              <a:chOff x="5395368" y="0"/>
              <a:chExt cx="874718" cy="6857455"/>
            </a:xfrm>
          </p:grpSpPr>
          <p:sp>
            <p:nvSpPr>
              <p:cNvPr id="19" name="Freeform: Shape 18">
                <a:extLst>
                  <a:ext uri="{FF2B5EF4-FFF2-40B4-BE49-F238E27FC236}">
                    <a16:creationId xmlns:a16="http://schemas.microsoft.com/office/drawing/2014/main" id="{EF4E2C75-DAEC-FB0A-BC8B-E6C1C9CE15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C9712DEF-E7A9-9FB9-176C-4FE5A66BE4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5" name="Picture 4" descr="A logo of a church&#10;&#10;Description automatically generated">
            <a:extLst>
              <a:ext uri="{FF2B5EF4-FFF2-40B4-BE49-F238E27FC236}">
                <a16:creationId xmlns:a16="http://schemas.microsoft.com/office/drawing/2014/main" id="{B4862BF3-BD25-47A6-B06A-FAB9B8113DEC}"/>
              </a:ext>
            </a:extLst>
          </p:cNvPr>
          <p:cNvPicPr>
            <a:picLocks noChangeAspect="1"/>
          </p:cNvPicPr>
          <p:nvPr/>
        </p:nvPicPr>
        <p:blipFill>
          <a:blip r:embed="rId4"/>
          <a:stretch>
            <a:fillRect/>
          </a:stretch>
        </p:blipFill>
        <p:spPr>
          <a:xfrm>
            <a:off x="2304046" y="60379"/>
            <a:ext cx="1340817" cy="1500983"/>
          </a:xfrm>
          <a:prstGeom prst="rect">
            <a:avLst/>
          </a:prstGeom>
        </p:spPr>
      </p:pic>
      <p:pic>
        <p:nvPicPr>
          <p:cNvPr id="1028" name="Picture 4" descr="Our Core Values - St Thomas of Canterbury School">
            <a:extLst>
              <a:ext uri="{FF2B5EF4-FFF2-40B4-BE49-F238E27FC236}">
                <a16:creationId xmlns:a16="http://schemas.microsoft.com/office/drawing/2014/main" id="{AAD28B25-AE42-EB9A-395E-840EB2C650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6919" y="1794627"/>
            <a:ext cx="4380349" cy="460731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2">
            <a:extLst>
              <a:ext uri="{FF2B5EF4-FFF2-40B4-BE49-F238E27FC236}">
                <a16:creationId xmlns:a16="http://schemas.microsoft.com/office/drawing/2014/main" id="{F71AEEE4-CB29-4451-74DD-F673A48E014D}"/>
              </a:ext>
            </a:extLst>
          </p:cNvPr>
          <p:cNvSpPr>
            <a:spLocks noChangeArrowheads="1"/>
          </p:cNvSpPr>
          <p:nvPr/>
        </p:nvSpPr>
        <p:spPr bwMode="auto">
          <a:xfrm>
            <a:off x="6270084" y="494430"/>
            <a:ext cx="5736280" cy="5468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spcBef>
                <a:spcPts val="1600"/>
              </a:spcBef>
            </a:pPr>
            <a:r>
              <a:rPr lang="en-GB" sz="2000" b="1" dirty="0">
                <a:solidFill>
                  <a:schemeClr val="bg1"/>
                </a:solidFill>
                <a:latin typeface="Century Gothic" panose="020B0502020202020204" pitchFamily="34" charset="0"/>
              </a:rPr>
              <a:t>EXPECTATIONS:</a:t>
            </a:r>
          </a:p>
          <a:p>
            <a:pPr algn="ctr">
              <a:spcBef>
                <a:spcPts val="1600"/>
              </a:spcBef>
            </a:pPr>
            <a:r>
              <a:rPr lang="en-GB" sz="2000" b="1" u="sng" dirty="0">
                <a:solidFill>
                  <a:schemeClr val="bg1"/>
                </a:solidFill>
                <a:latin typeface="Century Gothic" panose="020B0502020202020204" pitchFamily="34" charset="0"/>
              </a:rPr>
              <a:t>Attitude to Learning</a:t>
            </a:r>
            <a:r>
              <a:rPr lang="en-GB" sz="2000" b="1" dirty="0">
                <a:solidFill>
                  <a:schemeClr val="bg1"/>
                </a:solidFill>
                <a:latin typeface="Century Gothic" panose="020B0502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2000" b="1" i="0" u="none" strike="noStrike" cap="none" normalizeH="0" baseline="0" dirty="0">
              <a:ln>
                <a:noFill/>
              </a:ln>
              <a:solidFill>
                <a:schemeClr val="bg1"/>
              </a:solidFill>
              <a:effectLst/>
              <a:latin typeface="Century Gothic" panose="020B0502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chemeClr val="bg1"/>
                </a:solidFill>
                <a:effectLst/>
                <a:latin typeface="Century Gothic" panose="020B0502020202020204" pitchFamily="34" charset="0"/>
              </a:rPr>
              <a:t>Show resilience</a:t>
            </a:r>
            <a:r>
              <a:rPr kumimoji="0" lang="en-US" altLang="en-US" sz="2000" b="0" i="0" u="none" strike="noStrike" cap="none" normalizeH="0" baseline="0" dirty="0">
                <a:ln>
                  <a:noFill/>
                </a:ln>
                <a:solidFill>
                  <a:schemeClr val="bg1"/>
                </a:solidFill>
                <a:effectLst/>
                <a:latin typeface="Century Gothic" panose="020B0502020202020204" pitchFamily="34" charset="0"/>
              </a:rPr>
              <a:t> – keep trying, even when learning feels difficult.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chemeClr val="bg1"/>
                </a:solidFill>
                <a:effectLst/>
                <a:latin typeface="Century Gothic" panose="020B0502020202020204" pitchFamily="34" charset="0"/>
              </a:rPr>
              <a:t>Be open to feedback</a:t>
            </a:r>
            <a:r>
              <a:rPr kumimoji="0" lang="en-US" altLang="en-US" sz="2000" b="0" i="0" u="none" strike="noStrike" cap="none" normalizeH="0" baseline="0" dirty="0">
                <a:ln>
                  <a:noFill/>
                </a:ln>
                <a:solidFill>
                  <a:schemeClr val="bg1"/>
                </a:solidFill>
                <a:effectLst/>
                <a:latin typeface="Century Gothic" panose="020B0502020202020204" pitchFamily="34" charset="0"/>
              </a:rPr>
              <a:t> – listen carefully and use it to improve.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chemeClr val="bg1"/>
                </a:solidFill>
                <a:effectLst/>
                <a:latin typeface="Century Gothic" panose="020B0502020202020204" pitchFamily="34" charset="0"/>
              </a:rPr>
              <a:t>Stay curious</a:t>
            </a:r>
            <a:r>
              <a:rPr kumimoji="0" lang="en-US" altLang="en-US" sz="2000" b="0" i="0" u="none" strike="noStrike" cap="none" normalizeH="0" baseline="0" dirty="0">
                <a:ln>
                  <a:noFill/>
                </a:ln>
                <a:solidFill>
                  <a:schemeClr val="bg1"/>
                </a:solidFill>
                <a:effectLst/>
                <a:latin typeface="Century Gothic" panose="020B0502020202020204" pitchFamily="34" charset="0"/>
              </a:rPr>
              <a:t> – ask questions and seek deeper understanding.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chemeClr val="bg1"/>
                </a:solidFill>
                <a:effectLst/>
                <a:latin typeface="Century Gothic" panose="020B0502020202020204" pitchFamily="34" charset="0"/>
              </a:rPr>
              <a:t>Stay focused</a:t>
            </a:r>
            <a:r>
              <a:rPr kumimoji="0" lang="en-US" altLang="en-US" sz="2000" b="0" i="0" u="none" strike="noStrike" cap="none" normalizeH="0" baseline="0" dirty="0">
                <a:ln>
                  <a:noFill/>
                </a:ln>
                <a:solidFill>
                  <a:schemeClr val="bg1"/>
                </a:solidFill>
                <a:effectLst/>
                <a:latin typeface="Century Gothic" panose="020B0502020202020204" pitchFamily="34" charset="0"/>
              </a:rPr>
              <a:t> – avoid distractions and give your best effort.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chemeClr val="bg1"/>
                </a:solidFill>
                <a:effectLst/>
                <a:latin typeface="Century Gothic" panose="020B0502020202020204" pitchFamily="34" charset="0"/>
              </a:rPr>
              <a:t>Collaborate positively</a:t>
            </a:r>
            <a:r>
              <a:rPr kumimoji="0" lang="en-US" altLang="en-US" sz="2000" b="0" i="0" u="none" strike="noStrike" cap="none" normalizeH="0" baseline="0" dirty="0">
                <a:ln>
                  <a:noFill/>
                </a:ln>
                <a:solidFill>
                  <a:schemeClr val="bg1"/>
                </a:solidFill>
                <a:effectLst/>
                <a:latin typeface="Century Gothic" panose="020B0502020202020204" pitchFamily="34" charset="0"/>
              </a:rPr>
              <a:t> – contribute to group work and respect others’ ideas.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chemeClr val="bg1"/>
                </a:solidFill>
                <a:effectLst/>
                <a:latin typeface="Century Gothic" panose="020B0502020202020204" pitchFamily="34" charset="0"/>
              </a:rPr>
              <a:t>Show initiative</a:t>
            </a:r>
            <a:r>
              <a:rPr kumimoji="0" lang="en-US" altLang="en-US" sz="2000" b="0" i="0" u="none" strike="noStrike" cap="none" normalizeH="0" baseline="0" dirty="0">
                <a:ln>
                  <a:noFill/>
                </a:ln>
                <a:solidFill>
                  <a:schemeClr val="bg1"/>
                </a:solidFill>
                <a:effectLst/>
                <a:latin typeface="Century Gothic" panose="020B0502020202020204" pitchFamily="34" charset="0"/>
              </a:rPr>
              <a:t> – look for ways to extend your learning beyond the minimum.</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Reflect regularly</a:t>
            </a:r>
            <a:r>
              <a:rPr kumimoji="0" lang="en-US" altLang="en-US" sz="1800" b="0" i="0" u="none" strike="noStrike" cap="none" normalizeH="0" baseline="0" dirty="0">
                <a:ln>
                  <a:noFill/>
                </a:ln>
                <a:solidFill>
                  <a:schemeClr val="tx1"/>
                </a:solidFill>
                <a:effectLst/>
                <a:latin typeface="Arial" panose="020B0604020202020204" pitchFamily="34" charset="0"/>
              </a:rPr>
              <a:t> – think about what you’ve learned and how you can improve.</a:t>
            </a:r>
          </a:p>
        </p:txBody>
      </p:sp>
    </p:spTree>
    <p:custDataLst>
      <p:tags r:id="rId1"/>
    </p:custDataLst>
    <p:extLst>
      <p:ext uri="{BB962C8B-B14F-4D97-AF65-F5344CB8AC3E}">
        <p14:creationId xmlns:p14="http://schemas.microsoft.com/office/powerpoint/2010/main" val="2110117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F216371-EF7B-431F-9D59-55FC31794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EB25C5E-4CBB-DCB9-DF08-9CA01EAE6676}"/>
              </a:ext>
            </a:extLst>
          </p:cNvPr>
          <p:cNvSpPr txBox="1"/>
          <p:nvPr/>
        </p:nvSpPr>
        <p:spPr>
          <a:xfrm>
            <a:off x="6567330" y="2664729"/>
            <a:ext cx="4956153" cy="2665509"/>
          </a:xfrm>
          <a:prstGeom prst="rect">
            <a:avLst/>
          </a:prstGeom>
        </p:spPr>
        <p:txBody>
          <a:bodyPr vert="horz" lIns="91440" tIns="45720" rIns="91440" bIns="45720" rtlCol="0" anchor="b">
            <a:noAutofit/>
          </a:bodyPr>
          <a:lstStyle/>
          <a:p>
            <a:pPr>
              <a:lnSpc>
                <a:spcPct val="120000"/>
              </a:lnSpc>
            </a:pPr>
            <a:endParaRPr lang="en-GB" sz="2800" b="1" dirty="0">
              <a:solidFill>
                <a:schemeClr val="bg1"/>
              </a:solidFill>
              <a:latin typeface="SassoonPrimary" panose="020B0500000000000000" pitchFamily="34" charset="0"/>
              <a:ea typeface="Calibri" panose="020F0502020204030204" pitchFamily="34" charset="0"/>
            </a:endParaRPr>
          </a:p>
          <a:p>
            <a:pPr>
              <a:lnSpc>
                <a:spcPct val="120000"/>
              </a:lnSpc>
            </a:pPr>
            <a:endParaRPr lang="en-GB" sz="2800" b="1" dirty="0">
              <a:solidFill>
                <a:schemeClr val="bg1"/>
              </a:solidFill>
              <a:latin typeface="SassoonPrimary" panose="020B0500000000000000" pitchFamily="34" charset="0"/>
              <a:ea typeface="Calibri" panose="020F0502020204030204" pitchFamily="34" charset="0"/>
            </a:endParaRPr>
          </a:p>
          <a:p>
            <a:pPr>
              <a:lnSpc>
                <a:spcPct val="120000"/>
              </a:lnSpc>
            </a:pPr>
            <a:r>
              <a:rPr lang="en-GB" sz="2800" b="1" dirty="0">
                <a:solidFill>
                  <a:schemeClr val="bg1"/>
                </a:solidFill>
                <a:latin typeface="SassoonPrimary" panose="020B0500000000000000" pitchFamily="34" charset="0"/>
              </a:rPr>
              <a:t>REMINDERS</a:t>
            </a:r>
          </a:p>
          <a:p>
            <a:pPr>
              <a:lnSpc>
                <a:spcPct val="120000"/>
              </a:lnSpc>
            </a:pPr>
            <a:r>
              <a:rPr lang="en-GB" sz="2800" b="1" dirty="0">
                <a:solidFill>
                  <a:schemeClr val="bg1"/>
                </a:solidFill>
                <a:latin typeface="SassoonPrimary" panose="020B0500000000000000" pitchFamily="34" charset="0"/>
                <a:ea typeface="Calibri" panose="020F0502020204030204" pitchFamily="34" charset="0"/>
              </a:rPr>
              <a:t>Water Bottle</a:t>
            </a:r>
            <a:r>
              <a:rPr lang="en-GB" sz="2800" dirty="0">
                <a:solidFill>
                  <a:schemeClr val="bg1"/>
                </a:solidFill>
                <a:latin typeface="SassoonPrimary" panose="020B0500000000000000" pitchFamily="34" charset="0"/>
                <a:ea typeface="Calibri" panose="020F0502020204030204" pitchFamily="34" charset="0"/>
              </a:rPr>
              <a:t>: please make sure that your child brings this to school each day.</a:t>
            </a:r>
          </a:p>
          <a:p>
            <a:pPr>
              <a:lnSpc>
                <a:spcPct val="120000"/>
              </a:lnSpc>
            </a:pPr>
            <a:endParaRPr lang="en-GB" sz="2800" dirty="0">
              <a:solidFill>
                <a:schemeClr val="bg1"/>
              </a:solidFill>
              <a:latin typeface="SassoonPrimary" panose="020B0500000000000000" pitchFamily="34" charset="0"/>
            </a:endParaRPr>
          </a:p>
          <a:p>
            <a:pPr>
              <a:lnSpc>
                <a:spcPct val="120000"/>
              </a:lnSpc>
            </a:pPr>
            <a:r>
              <a:rPr lang="en-GB" sz="2800" b="1" dirty="0">
                <a:solidFill>
                  <a:schemeClr val="bg1"/>
                </a:solidFill>
                <a:latin typeface="SassoonPrimary" panose="020B0500000000000000" pitchFamily="34" charset="0"/>
              </a:rPr>
              <a:t>Snack:</a:t>
            </a:r>
            <a:r>
              <a:rPr lang="en-GB" sz="2800" dirty="0">
                <a:solidFill>
                  <a:schemeClr val="bg1"/>
                </a:solidFill>
                <a:latin typeface="SassoonPrimary" panose="020B0500000000000000" pitchFamily="34" charset="0"/>
              </a:rPr>
              <a:t> if your child does not have toast, please make sure to send a suitable snack for break times.</a:t>
            </a:r>
          </a:p>
        </p:txBody>
      </p:sp>
      <p:grpSp>
        <p:nvGrpSpPr>
          <p:cNvPr id="16" name="Group 15">
            <a:extLst>
              <a:ext uri="{FF2B5EF4-FFF2-40B4-BE49-F238E27FC236}">
                <a16:creationId xmlns:a16="http://schemas.microsoft.com/office/drawing/2014/main" id="{9BFFD157-D6B7-49C8-8010-8A653B16F60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6270085" cy="6858000"/>
            <a:chOff x="1" y="0"/>
            <a:chExt cx="6270085" cy="6858000"/>
          </a:xfrm>
          <a:effectLst>
            <a:outerShdw blurRad="381000" dist="152400" algn="l" rotWithShape="0">
              <a:prstClr val="black">
                <a:alpha val="10000"/>
              </a:prstClr>
            </a:outerShdw>
          </a:effectLst>
        </p:grpSpPr>
        <p:grpSp>
          <p:nvGrpSpPr>
            <p:cNvPr id="17" name="Group 16">
              <a:extLst>
                <a:ext uri="{FF2B5EF4-FFF2-40B4-BE49-F238E27FC236}">
                  <a16:creationId xmlns:a16="http://schemas.microsoft.com/office/drawing/2014/main" id="{34A1260A-F763-4B08-B3B0-9AB02E0916D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 y="0"/>
              <a:ext cx="6084449" cy="6858000"/>
              <a:chOff x="1" y="0"/>
              <a:chExt cx="6084449" cy="6858000"/>
            </a:xfrm>
          </p:grpSpPr>
          <p:sp>
            <p:nvSpPr>
              <p:cNvPr id="21" name="Rectangle 35">
                <a:extLst>
                  <a:ext uri="{FF2B5EF4-FFF2-40B4-BE49-F238E27FC236}">
                    <a16:creationId xmlns:a16="http://schemas.microsoft.com/office/drawing/2014/main" id="{F3B18E67-E612-46F7-BB08-BBB14DF2B9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6084449" cy="6858000"/>
              </a:xfrm>
              <a:custGeom>
                <a:avLst/>
                <a:gdLst>
                  <a:gd name="connsiteX0" fmla="*/ 0 w 5936343"/>
                  <a:gd name="connsiteY0" fmla="*/ 0 h 6858000"/>
                  <a:gd name="connsiteX1" fmla="*/ 5936343 w 5936343"/>
                  <a:gd name="connsiteY1" fmla="*/ 0 h 6858000"/>
                  <a:gd name="connsiteX2" fmla="*/ 5936343 w 5936343"/>
                  <a:gd name="connsiteY2" fmla="*/ 6858000 h 6858000"/>
                  <a:gd name="connsiteX3" fmla="*/ 0 w 5936343"/>
                  <a:gd name="connsiteY3" fmla="*/ 6858000 h 6858000"/>
                  <a:gd name="connsiteX4" fmla="*/ 0 w 5936343"/>
                  <a:gd name="connsiteY4" fmla="*/ 0 h 6858000"/>
                  <a:gd name="connsiteX0" fmla="*/ 0 w 5936343"/>
                  <a:gd name="connsiteY0" fmla="*/ 0 h 6858000"/>
                  <a:gd name="connsiteX1" fmla="*/ 5936343 w 5936343"/>
                  <a:gd name="connsiteY1" fmla="*/ 0 h 6858000"/>
                  <a:gd name="connsiteX2" fmla="*/ 5929223 w 5936343"/>
                  <a:gd name="connsiteY2" fmla="*/ 1702279 h 6858000"/>
                  <a:gd name="connsiteX3" fmla="*/ 5936343 w 5936343"/>
                  <a:gd name="connsiteY3" fmla="*/ 6858000 h 6858000"/>
                  <a:gd name="connsiteX4" fmla="*/ 0 w 5936343"/>
                  <a:gd name="connsiteY4" fmla="*/ 6858000 h 6858000"/>
                  <a:gd name="connsiteX5" fmla="*/ 0 w 5936343"/>
                  <a:gd name="connsiteY5" fmla="*/ 0 h 6858000"/>
                  <a:gd name="connsiteX0" fmla="*/ 0 w 6073025"/>
                  <a:gd name="connsiteY0" fmla="*/ 0 h 6858000"/>
                  <a:gd name="connsiteX1" fmla="*/ 5936343 w 6073025"/>
                  <a:gd name="connsiteY1" fmla="*/ 0 h 6858000"/>
                  <a:gd name="connsiteX2" fmla="*/ 6072996 w 6073025"/>
                  <a:gd name="connsiteY2" fmla="*/ 1840302 h 6858000"/>
                  <a:gd name="connsiteX3" fmla="*/ 5936343 w 6073025"/>
                  <a:gd name="connsiteY3" fmla="*/ 6858000 h 6858000"/>
                  <a:gd name="connsiteX4" fmla="*/ 0 w 6073025"/>
                  <a:gd name="connsiteY4" fmla="*/ 6858000 h 6858000"/>
                  <a:gd name="connsiteX5" fmla="*/ 0 w 6073025"/>
                  <a:gd name="connsiteY5" fmla="*/ 0 h 6858000"/>
                  <a:gd name="connsiteX0" fmla="*/ 0 w 6387976"/>
                  <a:gd name="connsiteY0" fmla="*/ 0 h 6858000"/>
                  <a:gd name="connsiteX1" fmla="*/ 5936343 w 6387976"/>
                  <a:gd name="connsiteY1" fmla="*/ 0 h 6858000"/>
                  <a:gd name="connsiteX2" fmla="*/ 6072996 w 6387976"/>
                  <a:gd name="connsiteY2" fmla="*/ 1840302 h 6858000"/>
                  <a:gd name="connsiteX3" fmla="*/ 5986732 w 6387976"/>
                  <a:gd name="connsiteY3" fmla="*/ 4675517 h 6858000"/>
                  <a:gd name="connsiteX4" fmla="*/ 5936343 w 6387976"/>
                  <a:gd name="connsiteY4" fmla="*/ 6858000 h 6858000"/>
                  <a:gd name="connsiteX5" fmla="*/ 0 w 6387976"/>
                  <a:gd name="connsiteY5" fmla="*/ 6858000 h 6858000"/>
                  <a:gd name="connsiteX6" fmla="*/ 0 w 6387976"/>
                  <a:gd name="connsiteY6" fmla="*/ 0 h 6858000"/>
                  <a:gd name="connsiteX0" fmla="*/ 0 w 6073674"/>
                  <a:gd name="connsiteY0" fmla="*/ 0 h 6858000"/>
                  <a:gd name="connsiteX1" fmla="*/ 5936343 w 6073674"/>
                  <a:gd name="connsiteY1" fmla="*/ 0 h 6858000"/>
                  <a:gd name="connsiteX2" fmla="*/ 6072996 w 6073674"/>
                  <a:gd name="connsiteY2" fmla="*/ 1840302 h 6858000"/>
                  <a:gd name="connsiteX3" fmla="*/ 5986732 w 6073674"/>
                  <a:gd name="connsiteY3" fmla="*/ 4675517 h 6858000"/>
                  <a:gd name="connsiteX4" fmla="*/ 5936343 w 6073674"/>
                  <a:gd name="connsiteY4" fmla="*/ 6858000 h 6858000"/>
                  <a:gd name="connsiteX5" fmla="*/ 0 w 6073674"/>
                  <a:gd name="connsiteY5" fmla="*/ 6858000 h 6858000"/>
                  <a:gd name="connsiteX6" fmla="*/ 0 w 6073674"/>
                  <a:gd name="connsiteY6" fmla="*/ 0 h 6858000"/>
                  <a:gd name="connsiteX0" fmla="*/ 0 w 6073134"/>
                  <a:gd name="connsiteY0" fmla="*/ 0 h 6858000"/>
                  <a:gd name="connsiteX1" fmla="*/ 5936343 w 6073134"/>
                  <a:gd name="connsiteY1" fmla="*/ 0 h 6858000"/>
                  <a:gd name="connsiteX2" fmla="*/ 6072996 w 6073134"/>
                  <a:gd name="connsiteY2" fmla="*/ 1840302 h 6858000"/>
                  <a:gd name="connsiteX3" fmla="*/ 5681932 w 6073134"/>
                  <a:gd name="connsiteY3" fmla="*/ 4537495 h 6858000"/>
                  <a:gd name="connsiteX4" fmla="*/ 5936343 w 6073134"/>
                  <a:gd name="connsiteY4" fmla="*/ 6858000 h 6858000"/>
                  <a:gd name="connsiteX5" fmla="*/ 0 w 6073134"/>
                  <a:gd name="connsiteY5" fmla="*/ 6858000 h 6858000"/>
                  <a:gd name="connsiteX6" fmla="*/ 0 w 6073134"/>
                  <a:gd name="connsiteY6" fmla="*/ 0 h 6858000"/>
                  <a:gd name="connsiteX0" fmla="*/ 0 w 6084449"/>
                  <a:gd name="connsiteY0" fmla="*/ 0 h 6858000"/>
                  <a:gd name="connsiteX1" fmla="*/ 5936343 w 6084449"/>
                  <a:gd name="connsiteY1" fmla="*/ 0 h 6858000"/>
                  <a:gd name="connsiteX2" fmla="*/ 6072996 w 6084449"/>
                  <a:gd name="connsiteY2" fmla="*/ 1840302 h 6858000"/>
                  <a:gd name="connsiteX3" fmla="*/ 5681932 w 6084449"/>
                  <a:gd name="connsiteY3" fmla="*/ 4537495 h 6858000"/>
                  <a:gd name="connsiteX4" fmla="*/ 5936343 w 6084449"/>
                  <a:gd name="connsiteY4" fmla="*/ 6858000 h 6858000"/>
                  <a:gd name="connsiteX5" fmla="*/ 0 w 6084449"/>
                  <a:gd name="connsiteY5" fmla="*/ 6858000 h 6858000"/>
                  <a:gd name="connsiteX6" fmla="*/ 0 w 6084449"/>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4449" h="6858000">
                    <a:moveTo>
                      <a:pt x="0" y="0"/>
                    </a:moveTo>
                    <a:lnTo>
                      <a:pt x="5936343" y="0"/>
                    </a:lnTo>
                    <a:cubicBezTo>
                      <a:pt x="5933970" y="567426"/>
                      <a:pt x="6075369" y="1272876"/>
                      <a:pt x="6072996" y="1840302"/>
                    </a:cubicBezTo>
                    <a:cubicBezTo>
                      <a:pt x="6161907" y="2901352"/>
                      <a:pt x="5704708" y="3701212"/>
                      <a:pt x="5681932" y="4537495"/>
                    </a:cubicBezTo>
                    <a:cubicBezTo>
                      <a:pt x="5659157" y="5373778"/>
                      <a:pt x="5801196" y="6361982"/>
                      <a:pt x="5936343" y="6858000"/>
                    </a:cubicBezTo>
                    <a:lnTo>
                      <a:pt x="0" y="6858000"/>
                    </a:lnTo>
                    <a:lnTo>
                      <a:pt x="0" y="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35">
                <a:extLst>
                  <a:ext uri="{FF2B5EF4-FFF2-40B4-BE49-F238E27FC236}">
                    <a16:creationId xmlns:a16="http://schemas.microsoft.com/office/drawing/2014/main" id="{CF575B15-84F8-405E-851F-197ACA0B71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6084449" cy="6858000"/>
              </a:xfrm>
              <a:custGeom>
                <a:avLst/>
                <a:gdLst>
                  <a:gd name="connsiteX0" fmla="*/ 0 w 5936343"/>
                  <a:gd name="connsiteY0" fmla="*/ 0 h 6858000"/>
                  <a:gd name="connsiteX1" fmla="*/ 5936343 w 5936343"/>
                  <a:gd name="connsiteY1" fmla="*/ 0 h 6858000"/>
                  <a:gd name="connsiteX2" fmla="*/ 5936343 w 5936343"/>
                  <a:gd name="connsiteY2" fmla="*/ 6858000 h 6858000"/>
                  <a:gd name="connsiteX3" fmla="*/ 0 w 5936343"/>
                  <a:gd name="connsiteY3" fmla="*/ 6858000 h 6858000"/>
                  <a:gd name="connsiteX4" fmla="*/ 0 w 5936343"/>
                  <a:gd name="connsiteY4" fmla="*/ 0 h 6858000"/>
                  <a:gd name="connsiteX0" fmla="*/ 0 w 5936343"/>
                  <a:gd name="connsiteY0" fmla="*/ 0 h 6858000"/>
                  <a:gd name="connsiteX1" fmla="*/ 5936343 w 5936343"/>
                  <a:gd name="connsiteY1" fmla="*/ 0 h 6858000"/>
                  <a:gd name="connsiteX2" fmla="*/ 5929223 w 5936343"/>
                  <a:gd name="connsiteY2" fmla="*/ 1702279 h 6858000"/>
                  <a:gd name="connsiteX3" fmla="*/ 5936343 w 5936343"/>
                  <a:gd name="connsiteY3" fmla="*/ 6858000 h 6858000"/>
                  <a:gd name="connsiteX4" fmla="*/ 0 w 5936343"/>
                  <a:gd name="connsiteY4" fmla="*/ 6858000 h 6858000"/>
                  <a:gd name="connsiteX5" fmla="*/ 0 w 5936343"/>
                  <a:gd name="connsiteY5" fmla="*/ 0 h 6858000"/>
                  <a:gd name="connsiteX0" fmla="*/ 0 w 6073025"/>
                  <a:gd name="connsiteY0" fmla="*/ 0 h 6858000"/>
                  <a:gd name="connsiteX1" fmla="*/ 5936343 w 6073025"/>
                  <a:gd name="connsiteY1" fmla="*/ 0 h 6858000"/>
                  <a:gd name="connsiteX2" fmla="*/ 6072996 w 6073025"/>
                  <a:gd name="connsiteY2" fmla="*/ 1840302 h 6858000"/>
                  <a:gd name="connsiteX3" fmla="*/ 5936343 w 6073025"/>
                  <a:gd name="connsiteY3" fmla="*/ 6858000 h 6858000"/>
                  <a:gd name="connsiteX4" fmla="*/ 0 w 6073025"/>
                  <a:gd name="connsiteY4" fmla="*/ 6858000 h 6858000"/>
                  <a:gd name="connsiteX5" fmla="*/ 0 w 6073025"/>
                  <a:gd name="connsiteY5" fmla="*/ 0 h 6858000"/>
                  <a:gd name="connsiteX0" fmla="*/ 0 w 6387976"/>
                  <a:gd name="connsiteY0" fmla="*/ 0 h 6858000"/>
                  <a:gd name="connsiteX1" fmla="*/ 5936343 w 6387976"/>
                  <a:gd name="connsiteY1" fmla="*/ 0 h 6858000"/>
                  <a:gd name="connsiteX2" fmla="*/ 6072996 w 6387976"/>
                  <a:gd name="connsiteY2" fmla="*/ 1840302 h 6858000"/>
                  <a:gd name="connsiteX3" fmla="*/ 5986732 w 6387976"/>
                  <a:gd name="connsiteY3" fmla="*/ 4675517 h 6858000"/>
                  <a:gd name="connsiteX4" fmla="*/ 5936343 w 6387976"/>
                  <a:gd name="connsiteY4" fmla="*/ 6858000 h 6858000"/>
                  <a:gd name="connsiteX5" fmla="*/ 0 w 6387976"/>
                  <a:gd name="connsiteY5" fmla="*/ 6858000 h 6858000"/>
                  <a:gd name="connsiteX6" fmla="*/ 0 w 6387976"/>
                  <a:gd name="connsiteY6" fmla="*/ 0 h 6858000"/>
                  <a:gd name="connsiteX0" fmla="*/ 0 w 6073674"/>
                  <a:gd name="connsiteY0" fmla="*/ 0 h 6858000"/>
                  <a:gd name="connsiteX1" fmla="*/ 5936343 w 6073674"/>
                  <a:gd name="connsiteY1" fmla="*/ 0 h 6858000"/>
                  <a:gd name="connsiteX2" fmla="*/ 6072996 w 6073674"/>
                  <a:gd name="connsiteY2" fmla="*/ 1840302 h 6858000"/>
                  <a:gd name="connsiteX3" fmla="*/ 5986732 w 6073674"/>
                  <a:gd name="connsiteY3" fmla="*/ 4675517 h 6858000"/>
                  <a:gd name="connsiteX4" fmla="*/ 5936343 w 6073674"/>
                  <a:gd name="connsiteY4" fmla="*/ 6858000 h 6858000"/>
                  <a:gd name="connsiteX5" fmla="*/ 0 w 6073674"/>
                  <a:gd name="connsiteY5" fmla="*/ 6858000 h 6858000"/>
                  <a:gd name="connsiteX6" fmla="*/ 0 w 6073674"/>
                  <a:gd name="connsiteY6" fmla="*/ 0 h 6858000"/>
                  <a:gd name="connsiteX0" fmla="*/ 0 w 6073134"/>
                  <a:gd name="connsiteY0" fmla="*/ 0 h 6858000"/>
                  <a:gd name="connsiteX1" fmla="*/ 5936343 w 6073134"/>
                  <a:gd name="connsiteY1" fmla="*/ 0 h 6858000"/>
                  <a:gd name="connsiteX2" fmla="*/ 6072996 w 6073134"/>
                  <a:gd name="connsiteY2" fmla="*/ 1840302 h 6858000"/>
                  <a:gd name="connsiteX3" fmla="*/ 5681932 w 6073134"/>
                  <a:gd name="connsiteY3" fmla="*/ 4537495 h 6858000"/>
                  <a:gd name="connsiteX4" fmla="*/ 5936343 w 6073134"/>
                  <a:gd name="connsiteY4" fmla="*/ 6858000 h 6858000"/>
                  <a:gd name="connsiteX5" fmla="*/ 0 w 6073134"/>
                  <a:gd name="connsiteY5" fmla="*/ 6858000 h 6858000"/>
                  <a:gd name="connsiteX6" fmla="*/ 0 w 6073134"/>
                  <a:gd name="connsiteY6" fmla="*/ 0 h 6858000"/>
                  <a:gd name="connsiteX0" fmla="*/ 0 w 6084449"/>
                  <a:gd name="connsiteY0" fmla="*/ 0 h 6858000"/>
                  <a:gd name="connsiteX1" fmla="*/ 5936343 w 6084449"/>
                  <a:gd name="connsiteY1" fmla="*/ 0 h 6858000"/>
                  <a:gd name="connsiteX2" fmla="*/ 6072996 w 6084449"/>
                  <a:gd name="connsiteY2" fmla="*/ 1840302 h 6858000"/>
                  <a:gd name="connsiteX3" fmla="*/ 5681932 w 6084449"/>
                  <a:gd name="connsiteY3" fmla="*/ 4537495 h 6858000"/>
                  <a:gd name="connsiteX4" fmla="*/ 5936343 w 6084449"/>
                  <a:gd name="connsiteY4" fmla="*/ 6858000 h 6858000"/>
                  <a:gd name="connsiteX5" fmla="*/ 0 w 6084449"/>
                  <a:gd name="connsiteY5" fmla="*/ 6858000 h 6858000"/>
                  <a:gd name="connsiteX6" fmla="*/ 0 w 6084449"/>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4449" h="6858000">
                    <a:moveTo>
                      <a:pt x="0" y="0"/>
                    </a:moveTo>
                    <a:lnTo>
                      <a:pt x="5936343" y="0"/>
                    </a:lnTo>
                    <a:cubicBezTo>
                      <a:pt x="5933970" y="567426"/>
                      <a:pt x="6075369" y="1272876"/>
                      <a:pt x="6072996" y="1840302"/>
                    </a:cubicBezTo>
                    <a:cubicBezTo>
                      <a:pt x="6161907" y="2901352"/>
                      <a:pt x="5704708" y="3701212"/>
                      <a:pt x="5681932" y="4537495"/>
                    </a:cubicBezTo>
                    <a:cubicBezTo>
                      <a:pt x="5659157" y="5373778"/>
                      <a:pt x="5801196" y="6361982"/>
                      <a:pt x="5936343" y="6858000"/>
                    </a:cubicBezTo>
                    <a:lnTo>
                      <a:pt x="0" y="6858000"/>
                    </a:lnTo>
                    <a:lnTo>
                      <a:pt x="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8" name="Group 17">
              <a:extLst>
                <a:ext uri="{FF2B5EF4-FFF2-40B4-BE49-F238E27FC236}">
                  <a16:creationId xmlns:a16="http://schemas.microsoft.com/office/drawing/2014/main" id="{2C6282AD-1695-490F-8FB6-BBAE001D78D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395368" y="0"/>
              <a:ext cx="874718" cy="6857455"/>
              <a:chOff x="5395368" y="0"/>
              <a:chExt cx="874718" cy="6857455"/>
            </a:xfrm>
          </p:grpSpPr>
          <p:sp>
            <p:nvSpPr>
              <p:cNvPr id="19" name="Freeform: Shape 18">
                <a:extLst>
                  <a:ext uri="{FF2B5EF4-FFF2-40B4-BE49-F238E27FC236}">
                    <a16:creationId xmlns:a16="http://schemas.microsoft.com/office/drawing/2014/main" id="{13E6E681-A750-4A32-9BF0-911FDF1D1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1458AF90-18B2-472F-A526-F65270C997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5" name="Picture 4" descr="A logo of a church&#10;&#10;Description automatically generated">
            <a:extLst>
              <a:ext uri="{FF2B5EF4-FFF2-40B4-BE49-F238E27FC236}">
                <a16:creationId xmlns:a16="http://schemas.microsoft.com/office/drawing/2014/main" id="{30A3B6AE-7C29-EB49-57D2-82A19B33D679}"/>
              </a:ext>
            </a:extLst>
          </p:cNvPr>
          <p:cNvPicPr>
            <a:picLocks noChangeAspect="1"/>
          </p:cNvPicPr>
          <p:nvPr/>
        </p:nvPicPr>
        <p:blipFill>
          <a:blip r:embed="rId4"/>
          <a:stretch>
            <a:fillRect/>
          </a:stretch>
        </p:blipFill>
        <p:spPr>
          <a:xfrm>
            <a:off x="988429" y="1429488"/>
            <a:ext cx="4090566" cy="4579200"/>
          </a:xfrm>
          <a:prstGeom prst="rect">
            <a:avLst/>
          </a:prstGeom>
        </p:spPr>
      </p:pic>
    </p:spTree>
    <p:custDataLst>
      <p:tags r:id="rId1"/>
    </p:custDataLst>
    <p:extLst>
      <p:ext uri="{BB962C8B-B14F-4D97-AF65-F5344CB8AC3E}">
        <p14:creationId xmlns:p14="http://schemas.microsoft.com/office/powerpoint/2010/main" val="3695721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9" name="Rectangle 1038">
            <a:extLst>
              <a:ext uri="{FF2B5EF4-FFF2-40B4-BE49-F238E27FC236}">
                <a16:creationId xmlns:a16="http://schemas.microsoft.com/office/drawing/2014/main" id="{78844373-2C10-4009-B7EA-3CF513401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01984C0-EEB5-47B1-A644-486FA96E6A20}"/>
              </a:ext>
            </a:extLst>
          </p:cNvPr>
          <p:cNvSpPr txBox="1"/>
          <p:nvPr/>
        </p:nvSpPr>
        <p:spPr>
          <a:xfrm>
            <a:off x="3986042" y="841375"/>
            <a:ext cx="3873671" cy="1911156"/>
          </a:xfrm>
          <a:prstGeom prst="rect">
            <a:avLst/>
          </a:prstGeom>
        </p:spPr>
        <p:txBody>
          <a:bodyPr vert="horz" lIns="91440" tIns="45720" rIns="91440" bIns="45720" rtlCol="0" anchor="b">
            <a:noAutofit/>
          </a:bodyPr>
          <a:lstStyle/>
          <a:p>
            <a:pPr algn="ctr" defTabSz="914400">
              <a:lnSpc>
                <a:spcPct val="90000"/>
              </a:lnSpc>
              <a:spcBef>
                <a:spcPct val="0"/>
              </a:spcBef>
              <a:spcAft>
                <a:spcPts val="600"/>
              </a:spcAft>
            </a:pPr>
            <a:r>
              <a:rPr lang="en-US" sz="7200" b="1" kern="1200" dirty="0">
                <a:solidFill>
                  <a:schemeClr val="bg1"/>
                </a:solidFill>
                <a:latin typeface="+mj-lt"/>
                <a:ea typeface="+mj-ea"/>
                <a:cs typeface="+mj-cs"/>
              </a:rPr>
              <a:t>Home Learning</a:t>
            </a:r>
          </a:p>
        </p:txBody>
      </p:sp>
      <p:sp>
        <p:nvSpPr>
          <p:cNvPr id="11" name="Subtitle 10">
            <a:extLst>
              <a:ext uri="{FF2B5EF4-FFF2-40B4-BE49-F238E27FC236}">
                <a16:creationId xmlns:a16="http://schemas.microsoft.com/office/drawing/2014/main" id="{35DF714A-B4F2-F171-D34A-568014DF0338}"/>
              </a:ext>
            </a:extLst>
          </p:cNvPr>
          <p:cNvSpPr>
            <a:spLocks noGrp="1"/>
          </p:cNvSpPr>
          <p:nvPr>
            <p:ph type="subTitle" idx="1"/>
          </p:nvPr>
        </p:nvSpPr>
        <p:spPr>
          <a:xfrm>
            <a:off x="4354513" y="4337072"/>
            <a:ext cx="3506264" cy="1671616"/>
          </a:xfrm>
        </p:spPr>
        <p:txBody>
          <a:bodyPr vert="horz" lIns="91440" tIns="45720" rIns="91440" bIns="45720" rtlCol="0">
            <a:noAutofit/>
          </a:bodyPr>
          <a:lstStyle/>
          <a:p>
            <a:r>
              <a:rPr lang="en-US" sz="3200" b="1" i="1" kern="1200" dirty="0">
                <a:solidFill>
                  <a:schemeClr val="bg1"/>
                </a:solidFill>
                <a:latin typeface="Lucida Handwriting" panose="03010101010101010101" pitchFamily="66" charset="0"/>
              </a:rPr>
              <a:t>With Christ as our guide, we inspire and thrive</a:t>
            </a:r>
          </a:p>
        </p:txBody>
      </p:sp>
      <p:grpSp>
        <p:nvGrpSpPr>
          <p:cNvPr id="1041" name="Group 1040">
            <a:extLst>
              <a:ext uri="{FF2B5EF4-FFF2-40B4-BE49-F238E27FC236}">
                <a16:creationId xmlns:a16="http://schemas.microsoft.com/office/drawing/2014/main" id="{8A1086F5-290F-43BC-8A5F-AA48DA80D5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4087640" cy="6858000"/>
            <a:chOff x="1" y="0"/>
            <a:chExt cx="4087640" cy="6858000"/>
          </a:xfrm>
          <a:effectLst>
            <a:outerShdw blurRad="381000" dist="152400" algn="ctr" rotWithShape="0">
              <a:srgbClr val="000000">
                <a:alpha val="10000"/>
              </a:srgbClr>
            </a:outerShdw>
          </a:effectLst>
        </p:grpSpPr>
        <p:sp>
          <p:nvSpPr>
            <p:cNvPr id="1042" name="Freeform: Shape 1041">
              <a:extLst>
                <a:ext uri="{FF2B5EF4-FFF2-40B4-BE49-F238E27FC236}">
                  <a16:creationId xmlns:a16="http://schemas.microsoft.com/office/drawing/2014/main" id="{6BFE62CD-B7BF-4E72-B3A4-EF70C3DAFD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3" name="Freeform: Shape 1042">
              <a:extLst>
                <a:ext uri="{FF2B5EF4-FFF2-40B4-BE49-F238E27FC236}">
                  <a16:creationId xmlns:a16="http://schemas.microsoft.com/office/drawing/2014/main" id="{EC58BB09-35C2-4EAD-A800-B39E4CA49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030" name="Picture 6" descr="Guide to Using Times Tables Rock Stars ...">
            <a:extLst>
              <a:ext uri="{FF2B5EF4-FFF2-40B4-BE49-F238E27FC236}">
                <a16:creationId xmlns:a16="http://schemas.microsoft.com/office/drawing/2014/main" id="{BB50150B-1F8D-4461-B0A8-EC3AC435B2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884" r="18118" b="2"/>
          <a:stretch/>
        </p:blipFill>
        <p:spPr bwMode="auto">
          <a:xfrm>
            <a:off x="20" y="10"/>
            <a:ext cx="3690882" cy="3333740"/>
          </a:xfrm>
          <a:custGeom>
            <a:avLst/>
            <a:gdLst/>
            <a:ahLst/>
            <a:cxnLst/>
            <a:rect l="l" t="t" r="r" b="b"/>
            <a:pathLst>
              <a:path w="3690902" h="3333750">
                <a:moveTo>
                  <a:pt x="0" y="0"/>
                </a:moveTo>
                <a:lnTo>
                  <a:pt x="2996382" y="0"/>
                </a:lnTo>
                <a:lnTo>
                  <a:pt x="3563333" y="1750276"/>
                </a:lnTo>
                <a:lnTo>
                  <a:pt x="3690902" y="3333750"/>
                </a:lnTo>
                <a:lnTo>
                  <a:pt x="0" y="3333750"/>
                </a:lnTo>
                <a:close/>
              </a:path>
            </a:pathLst>
          </a:custGeom>
          <a:noFill/>
          <a:extLst>
            <a:ext uri="{909E8E84-426E-40DD-AFC4-6F175D3DCCD1}">
              <a14:hiddenFill xmlns:a14="http://schemas.microsoft.com/office/drawing/2010/main">
                <a:solidFill>
                  <a:srgbClr val="FFFFFF"/>
                </a:solidFill>
              </a14:hiddenFill>
            </a:ext>
          </a:extLst>
        </p:spPr>
      </p:pic>
      <p:pic>
        <p:nvPicPr>
          <p:cNvPr id="1032" name="Picture 8" descr="Accelerated Reader">
            <a:extLst>
              <a:ext uri="{FF2B5EF4-FFF2-40B4-BE49-F238E27FC236}">
                <a16:creationId xmlns:a16="http://schemas.microsoft.com/office/drawing/2014/main" id="{19DF0A11-1738-8B16-DCBD-BE4EDD1D23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8686" r="1865" b="1"/>
          <a:stretch/>
        </p:blipFill>
        <p:spPr bwMode="auto">
          <a:xfrm>
            <a:off x="8281916" y="1"/>
            <a:ext cx="3910084" cy="3333747"/>
          </a:xfrm>
          <a:custGeom>
            <a:avLst/>
            <a:gdLst/>
            <a:ahLst/>
            <a:cxnLst/>
            <a:rect l="l" t="t" r="r" b="b"/>
            <a:pathLst>
              <a:path w="3910084" h="3333747">
                <a:moveTo>
                  <a:pt x="118775" y="0"/>
                </a:moveTo>
                <a:lnTo>
                  <a:pt x="3910084" y="0"/>
                </a:lnTo>
                <a:lnTo>
                  <a:pt x="3910084" y="3333747"/>
                </a:lnTo>
                <a:lnTo>
                  <a:pt x="203835" y="3333747"/>
                </a:lnTo>
                <a:lnTo>
                  <a:pt x="0" y="803615"/>
                </a:lnTo>
                <a:close/>
              </a:path>
            </a:pathLst>
          </a:custGeom>
          <a:noFill/>
          <a:extLst>
            <a:ext uri="{909E8E84-426E-40DD-AFC4-6F175D3DCCD1}">
              <a14:hiddenFill xmlns:a14="http://schemas.microsoft.com/office/drawing/2010/main">
                <a:solidFill>
                  <a:srgbClr val="FFFFFF"/>
                </a:solidFill>
              </a14:hiddenFill>
            </a:ext>
          </a:extLst>
        </p:spPr>
      </p:pic>
      <p:pic>
        <p:nvPicPr>
          <p:cNvPr id="1026" name="Picture 2" descr="Lornshill Academy - Google Classroom">
            <a:extLst>
              <a:ext uri="{FF2B5EF4-FFF2-40B4-BE49-F238E27FC236}">
                <a16:creationId xmlns:a16="http://schemas.microsoft.com/office/drawing/2014/main" id="{DCA33D6D-6C98-D929-56AD-D27FCBEDAE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9722" r="10505" b="-1"/>
          <a:stretch/>
        </p:blipFill>
        <p:spPr bwMode="auto">
          <a:xfrm>
            <a:off x="5355771" y="2698515"/>
            <a:ext cx="1650181" cy="1406955"/>
          </a:xfrm>
          <a:custGeom>
            <a:avLst/>
            <a:gdLst/>
            <a:ahLst/>
            <a:cxnLst/>
            <a:rect l="l" t="t" r="r" b="b"/>
            <a:pathLst>
              <a:path w="3910084" h="3333745">
                <a:moveTo>
                  <a:pt x="0" y="0"/>
                </a:moveTo>
                <a:lnTo>
                  <a:pt x="3706250" y="0"/>
                </a:lnTo>
                <a:lnTo>
                  <a:pt x="3910084" y="2530130"/>
                </a:lnTo>
                <a:lnTo>
                  <a:pt x="3791309" y="3333745"/>
                </a:lnTo>
                <a:lnTo>
                  <a:pt x="0" y="3333745"/>
                </a:lnTo>
                <a:close/>
              </a:path>
            </a:pathLst>
          </a:custGeom>
          <a:noFill/>
          <a:extLst>
            <a:ext uri="{909E8E84-426E-40DD-AFC4-6F175D3DCCD1}">
              <a14:hiddenFill xmlns:a14="http://schemas.microsoft.com/office/drawing/2010/main">
                <a:solidFill>
                  <a:srgbClr val="FFFFFF"/>
                </a:solidFill>
              </a14:hiddenFill>
            </a:ext>
          </a:extLst>
        </p:spPr>
      </p:pic>
      <p:grpSp>
        <p:nvGrpSpPr>
          <p:cNvPr id="1045" name="Group 1044">
            <a:extLst>
              <a:ext uri="{FF2B5EF4-FFF2-40B4-BE49-F238E27FC236}">
                <a16:creationId xmlns:a16="http://schemas.microsoft.com/office/drawing/2014/main" id="{0220991A-5EB0-44E3-B615-BDCA59E66F7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48589" y="0"/>
            <a:ext cx="1339053" cy="6858000"/>
            <a:chOff x="2661507" y="0"/>
            <a:chExt cx="1339053" cy="6858000"/>
          </a:xfrm>
        </p:grpSpPr>
        <p:sp>
          <p:nvSpPr>
            <p:cNvPr id="1046" name="Freeform: Shape 1045">
              <a:extLst>
                <a:ext uri="{FF2B5EF4-FFF2-40B4-BE49-F238E27FC236}">
                  <a16:creationId xmlns:a16="http://schemas.microsoft.com/office/drawing/2014/main" id="{6FBE570C-9796-4356-8D50-B25FFB05B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7" name="Freeform: Shape 1046">
              <a:extLst>
                <a:ext uri="{FF2B5EF4-FFF2-40B4-BE49-F238E27FC236}">
                  <a16:creationId xmlns:a16="http://schemas.microsoft.com/office/drawing/2014/main" id="{7D72FE4A-0FC7-4162-85F2-63D0FE67DF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6">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034" name="Picture 10" descr="The grand end of term quiz | Feature ...">
            <a:extLst>
              <a:ext uri="{FF2B5EF4-FFF2-40B4-BE49-F238E27FC236}">
                <a16:creationId xmlns:a16="http://schemas.microsoft.com/office/drawing/2014/main" id="{D71F8BC1-829A-64F1-5D91-F6FEC27D0C5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8518" r="17018"/>
          <a:stretch/>
        </p:blipFill>
        <p:spPr bwMode="auto">
          <a:xfrm>
            <a:off x="8504168" y="3562350"/>
            <a:ext cx="3687832" cy="3295650"/>
          </a:xfrm>
          <a:custGeom>
            <a:avLst/>
            <a:gdLst/>
            <a:ahLst/>
            <a:cxnLst/>
            <a:rect l="l" t="t" r="r" b="b"/>
            <a:pathLst>
              <a:path w="3687832" h="3295650">
                <a:moveTo>
                  <a:pt x="3687832" y="0"/>
                </a:moveTo>
                <a:lnTo>
                  <a:pt x="3687832" y="3295650"/>
                </a:lnTo>
                <a:lnTo>
                  <a:pt x="691450" y="3295650"/>
                </a:lnTo>
                <a:lnTo>
                  <a:pt x="124499" y="1545374"/>
                </a:lnTo>
                <a:lnTo>
                  <a:pt x="0" y="1"/>
                </a:lnTo>
                <a:close/>
              </a:path>
            </a:pathLst>
          </a:custGeom>
          <a:noFill/>
          <a:extLst>
            <a:ext uri="{909E8E84-426E-40DD-AFC4-6F175D3DCCD1}">
              <a14:hiddenFill xmlns:a14="http://schemas.microsoft.com/office/drawing/2010/main">
                <a:solidFill>
                  <a:srgbClr val="FFFFFF"/>
                </a:solidFill>
              </a14:hiddenFill>
            </a:ext>
          </a:extLst>
        </p:spPr>
      </p:pic>
      <p:grpSp>
        <p:nvGrpSpPr>
          <p:cNvPr id="1049" name="Group 1048">
            <a:extLst>
              <a:ext uri="{FF2B5EF4-FFF2-40B4-BE49-F238E27FC236}">
                <a16:creationId xmlns:a16="http://schemas.microsoft.com/office/drawing/2014/main" id="{61D1A57D-77BC-4EEC-819E-6F5EEF3487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8104359" y="-2"/>
            <a:ext cx="1339053" cy="6858000"/>
            <a:chOff x="2661507" y="0"/>
            <a:chExt cx="1339053" cy="6858000"/>
          </a:xfrm>
          <a:effectLst>
            <a:outerShdw blurRad="381000" dist="152400" dir="10800000" algn="r" rotWithShape="0">
              <a:prstClr val="black">
                <a:alpha val="10000"/>
              </a:prstClr>
            </a:outerShdw>
          </a:effectLst>
        </p:grpSpPr>
        <p:sp>
          <p:nvSpPr>
            <p:cNvPr id="1050" name="Freeform: Shape 1049">
              <a:extLst>
                <a:ext uri="{FF2B5EF4-FFF2-40B4-BE49-F238E27FC236}">
                  <a16:creationId xmlns:a16="http://schemas.microsoft.com/office/drawing/2014/main" id="{5913AB8E-CB2A-4854-8A54-923C07FC74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51" name="Freeform: Shape 1050">
              <a:extLst>
                <a:ext uri="{FF2B5EF4-FFF2-40B4-BE49-F238E27FC236}">
                  <a16:creationId xmlns:a16="http://schemas.microsoft.com/office/drawing/2014/main" id="{81F5CCDF-B355-4127-8062-39039B53D4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6">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3" name="Picture 2">
            <a:extLst>
              <a:ext uri="{FF2B5EF4-FFF2-40B4-BE49-F238E27FC236}">
                <a16:creationId xmlns:a16="http://schemas.microsoft.com/office/drawing/2014/main" id="{5CB6BC90-2AF9-2D8E-6AD8-E32139F6BC56}"/>
              </a:ext>
            </a:extLst>
          </p:cNvPr>
          <p:cNvPicPr>
            <a:picLocks noChangeAspect="1"/>
          </p:cNvPicPr>
          <p:nvPr/>
        </p:nvPicPr>
        <p:blipFill>
          <a:blip r:embed="rId8"/>
          <a:stretch>
            <a:fillRect/>
          </a:stretch>
        </p:blipFill>
        <p:spPr>
          <a:xfrm>
            <a:off x="108410" y="3746825"/>
            <a:ext cx="3287933" cy="1633249"/>
          </a:xfrm>
          <a:prstGeom prst="rect">
            <a:avLst/>
          </a:prstGeom>
        </p:spPr>
      </p:pic>
    </p:spTree>
    <p:custDataLst>
      <p:tags r:id="rId1"/>
    </p:custDataLst>
    <p:extLst>
      <p:ext uri="{BB962C8B-B14F-4D97-AF65-F5344CB8AC3E}">
        <p14:creationId xmlns:p14="http://schemas.microsoft.com/office/powerpoint/2010/main" val="1227251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F216371-EF7B-431F-9D59-55FC31794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9BFFD157-D6B7-49C8-8010-8A653B16F60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6270085" cy="6858000"/>
            <a:chOff x="1" y="0"/>
            <a:chExt cx="6270085" cy="6858000"/>
          </a:xfrm>
          <a:effectLst>
            <a:outerShdw blurRad="381000" dist="152400" algn="l" rotWithShape="0">
              <a:prstClr val="black">
                <a:alpha val="10000"/>
              </a:prstClr>
            </a:outerShdw>
          </a:effectLst>
        </p:grpSpPr>
        <p:grpSp>
          <p:nvGrpSpPr>
            <p:cNvPr id="17" name="Group 16">
              <a:extLst>
                <a:ext uri="{FF2B5EF4-FFF2-40B4-BE49-F238E27FC236}">
                  <a16:creationId xmlns:a16="http://schemas.microsoft.com/office/drawing/2014/main" id="{34A1260A-F763-4B08-B3B0-9AB02E0916D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 y="0"/>
              <a:ext cx="6084449" cy="6858000"/>
              <a:chOff x="1" y="0"/>
              <a:chExt cx="6084449" cy="6858000"/>
            </a:xfrm>
          </p:grpSpPr>
          <p:sp>
            <p:nvSpPr>
              <p:cNvPr id="21" name="Rectangle 35">
                <a:extLst>
                  <a:ext uri="{FF2B5EF4-FFF2-40B4-BE49-F238E27FC236}">
                    <a16:creationId xmlns:a16="http://schemas.microsoft.com/office/drawing/2014/main" id="{F3B18E67-E612-46F7-BB08-BBB14DF2B9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6084449" cy="6858000"/>
              </a:xfrm>
              <a:custGeom>
                <a:avLst/>
                <a:gdLst>
                  <a:gd name="connsiteX0" fmla="*/ 0 w 5936343"/>
                  <a:gd name="connsiteY0" fmla="*/ 0 h 6858000"/>
                  <a:gd name="connsiteX1" fmla="*/ 5936343 w 5936343"/>
                  <a:gd name="connsiteY1" fmla="*/ 0 h 6858000"/>
                  <a:gd name="connsiteX2" fmla="*/ 5936343 w 5936343"/>
                  <a:gd name="connsiteY2" fmla="*/ 6858000 h 6858000"/>
                  <a:gd name="connsiteX3" fmla="*/ 0 w 5936343"/>
                  <a:gd name="connsiteY3" fmla="*/ 6858000 h 6858000"/>
                  <a:gd name="connsiteX4" fmla="*/ 0 w 5936343"/>
                  <a:gd name="connsiteY4" fmla="*/ 0 h 6858000"/>
                  <a:gd name="connsiteX0" fmla="*/ 0 w 5936343"/>
                  <a:gd name="connsiteY0" fmla="*/ 0 h 6858000"/>
                  <a:gd name="connsiteX1" fmla="*/ 5936343 w 5936343"/>
                  <a:gd name="connsiteY1" fmla="*/ 0 h 6858000"/>
                  <a:gd name="connsiteX2" fmla="*/ 5929223 w 5936343"/>
                  <a:gd name="connsiteY2" fmla="*/ 1702279 h 6858000"/>
                  <a:gd name="connsiteX3" fmla="*/ 5936343 w 5936343"/>
                  <a:gd name="connsiteY3" fmla="*/ 6858000 h 6858000"/>
                  <a:gd name="connsiteX4" fmla="*/ 0 w 5936343"/>
                  <a:gd name="connsiteY4" fmla="*/ 6858000 h 6858000"/>
                  <a:gd name="connsiteX5" fmla="*/ 0 w 5936343"/>
                  <a:gd name="connsiteY5" fmla="*/ 0 h 6858000"/>
                  <a:gd name="connsiteX0" fmla="*/ 0 w 6073025"/>
                  <a:gd name="connsiteY0" fmla="*/ 0 h 6858000"/>
                  <a:gd name="connsiteX1" fmla="*/ 5936343 w 6073025"/>
                  <a:gd name="connsiteY1" fmla="*/ 0 h 6858000"/>
                  <a:gd name="connsiteX2" fmla="*/ 6072996 w 6073025"/>
                  <a:gd name="connsiteY2" fmla="*/ 1840302 h 6858000"/>
                  <a:gd name="connsiteX3" fmla="*/ 5936343 w 6073025"/>
                  <a:gd name="connsiteY3" fmla="*/ 6858000 h 6858000"/>
                  <a:gd name="connsiteX4" fmla="*/ 0 w 6073025"/>
                  <a:gd name="connsiteY4" fmla="*/ 6858000 h 6858000"/>
                  <a:gd name="connsiteX5" fmla="*/ 0 w 6073025"/>
                  <a:gd name="connsiteY5" fmla="*/ 0 h 6858000"/>
                  <a:gd name="connsiteX0" fmla="*/ 0 w 6387976"/>
                  <a:gd name="connsiteY0" fmla="*/ 0 h 6858000"/>
                  <a:gd name="connsiteX1" fmla="*/ 5936343 w 6387976"/>
                  <a:gd name="connsiteY1" fmla="*/ 0 h 6858000"/>
                  <a:gd name="connsiteX2" fmla="*/ 6072996 w 6387976"/>
                  <a:gd name="connsiteY2" fmla="*/ 1840302 h 6858000"/>
                  <a:gd name="connsiteX3" fmla="*/ 5986732 w 6387976"/>
                  <a:gd name="connsiteY3" fmla="*/ 4675517 h 6858000"/>
                  <a:gd name="connsiteX4" fmla="*/ 5936343 w 6387976"/>
                  <a:gd name="connsiteY4" fmla="*/ 6858000 h 6858000"/>
                  <a:gd name="connsiteX5" fmla="*/ 0 w 6387976"/>
                  <a:gd name="connsiteY5" fmla="*/ 6858000 h 6858000"/>
                  <a:gd name="connsiteX6" fmla="*/ 0 w 6387976"/>
                  <a:gd name="connsiteY6" fmla="*/ 0 h 6858000"/>
                  <a:gd name="connsiteX0" fmla="*/ 0 w 6073674"/>
                  <a:gd name="connsiteY0" fmla="*/ 0 h 6858000"/>
                  <a:gd name="connsiteX1" fmla="*/ 5936343 w 6073674"/>
                  <a:gd name="connsiteY1" fmla="*/ 0 h 6858000"/>
                  <a:gd name="connsiteX2" fmla="*/ 6072996 w 6073674"/>
                  <a:gd name="connsiteY2" fmla="*/ 1840302 h 6858000"/>
                  <a:gd name="connsiteX3" fmla="*/ 5986732 w 6073674"/>
                  <a:gd name="connsiteY3" fmla="*/ 4675517 h 6858000"/>
                  <a:gd name="connsiteX4" fmla="*/ 5936343 w 6073674"/>
                  <a:gd name="connsiteY4" fmla="*/ 6858000 h 6858000"/>
                  <a:gd name="connsiteX5" fmla="*/ 0 w 6073674"/>
                  <a:gd name="connsiteY5" fmla="*/ 6858000 h 6858000"/>
                  <a:gd name="connsiteX6" fmla="*/ 0 w 6073674"/>
                  <a:gd name="connsiteY6" fmla="*/ 0 h 6858000"/>
                  <a:gd name="connsiteX0" fmla="*/ 0 w 6073134"/>
                  <a:gd name="connsiteY0" fmla="*/ 0 h 6858000"/>
                  <a:gd name="connsiteX1" fmla="*/ 5936343 w 6073134"/>
                  <a:gd name="connsiteY1" fmla="*/ 0 h 6858000"/>
                  <a:gd name="connsiteX2" fmla="*/ 6072996 w 6073134"/>
                  <a:gd name="connsiteY2" fmla="*/ 1840302 h 6858000"/>
                  <a:gd name="connsiteX3" fmla="*/ 5681932 w 6073134"/>
                  <a:gd name="connsiteY3" fmla="*/ 4537495 h 6858000"/>
                  <a:gd name="connsiteX4" fmla="*/ 5936343 w 6073134"/>
                  <a:gd name="connsiteY4" fmla="*/ 6858000 h 6858000"/>
                  <a:gd name="connsiteX5" fmla="*/ 0 w 6073134"/>
                  <a:gd name="connsiteY5" fmla="*/ 6858000 h 6858000"/>
                  <a:gd name="connsiteX6" fmla="*/ 0 w 6073134"/>
                  <a:gd name="connsiteY6" fmla="*/ 0 h 6858000"/>
                  <a:gd name="connsiteX0" fmla="*/ 0 w 6084449"/>
                  <a:gd name="connsiteY0" fmla="*/ 0 h 6858000"/>
                  <a:gd name="connsiteX1" fmla="*/ 5936343 w 6084449"/>
                  <a:gd name="connsiteY1" fmla="*/ 0 h 6858000"/>
                  <a:gd name="connsiteX2" fmla="*/ 6072996 w 6084449"/>
                  <a:gd name="connsiteY2" fmla="*/ 1840302 h 6858000"/>
                  <a:gd name="connsiteX3" fmla="*/ 5681932 w 6084449"/>
                  <a:gd name="connsiteY3" fmla="*/ 4537495 h 6858000"/>
                  <a:gd name="connsiteX4" fmla="*/ 5936343 w 6084449"/>
                  <a:gd name="connsiteY4" fmla="*/ 6858000 h 6858000"/>
                  <a:gd name="connsiteX5" fmla="*/ 0 w 6084449"/>
                  <a:gd name="connsiteY5" fmla="*/ 6858000 h 6858000"/>
                  <a:gd name="connsiteX6" fmla="*/ 0 w 6084449"/>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4449" h="6858000">
                    <a:moveTo>
                      <a:pt x="0" y="0"/>
                    </a:moveTo>
                    <a:lnTo>
                      <a:pt x="5936343" y="0"/>
                    </a:lnTo>
                    <a:cubicBezTo>
                      <a:pt x="5933970" y="567426"/>
                      <a:pt x="6075369" y="1272876"/>
                      <a:pt x="6072996" y="1840302"/>
                    </a:cubicBezTo>
                    <a:cubicBezTo>
                      <a:pt x="6161907" y="2901352"/>
                      <a:pt x="5704708" y="3701212"/>
                      <a:pt x="5681932" y="4537495"/>
                    </a:cubicBezTo>
                    <a:cubicBezTo>
                      <a:pt x="5659157" y="5373778"/>
                      <a:pt x="5801196" y="6361982"/>
                      <a:pt x="5936343" y="6858000"/>
                    </a:cubicBezTo>
                    <a:lnTo>
                      <a:pt x="0" y="6858000"/>
                    </a:lnTo>
                    <a:lnTo>
                      <a:pt x="0" y="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35">
                <a:extLst>
                  <a:ext uri="{FF2B5EF4-FFF2-40B4-BE49-F238E27FC236}">
                    <a16:creationId xmlns:a16="http://schemas.microsoft.com/office/drawing/2014/main" id="{CF575B15-84F8-405E-851F-197ACA0B71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6084449" cy="6858000"/>
              </a:xfrm>
              <a:custGeom>
                <a:avLst/>
                <a:gdLst>
                  <a:gd name="connsiteX0" fmla="*/ 0 w 5936343"/>
                  <a:gd name="connsiteY0" fmla="*/ 0 h 6858000"/>
                  <a:gd name="connsiteX1" fmla="*/ 5936343 w 5936343"/>
                  <a:gd name="connsiteY1" fmla="*/ 0 h 6858000"/>
                  <a:gd name="connsiteX2" fmla="*/ 5936343 w 5936343"/>
                  <a:gd name="connsiteY2" fmla="*/ 6858000 h 6858000"/>
                  <a:gd name="connsiteX3" fmla="*/ 0 w 5936343"/>
                  <a:gd name="connsiteY3" fmla="*/ 6858000 h 6858000"/>
                  <a:gd name="connsiteX4" fmla="*/ 0 w 5936343"/>
                  <a:gd name="connsiteY4" fmla="*/ 0 h 6858000"/>
                  <a:gd name="connsiteX0" fmla="*/ 0 w 5936343"/>
                  <a:gd name="connsiteY0" fmla="*/ 0 h 6858000"/>
                  <a:gd name="connsiteX1" fmla="*/ 5936343 w 5936343"/>
                  <a:gd name="connsiteY1" fmla="*/ 0 h 6858000"/>
                  <a:gd name="connsiteX2" fmla="*/ 5929223 w 5936343"/>
                  <a:gd name="connsiteY2" fmla="*/ 1702279 h 6858000"/>
                  <a:gd name="connsiteX3" fmla="*/ 5936343 w 5936343"/>
                  <a:gd name="connsiteY3" fmla="*/ 6858000 h 6858000"/>
                  <a:gd name="connsiteX4" fmla="*/ 0 w 5936343"/>
                  <a:gd name="connsiteY4" fmla="*/ 6858000 h 6858000"/>
                  <a:gd name="connsiteX5" fmla="*/ 0 w 5936343"/>
                  <a:gd name="connsiteY5" fmla="*/ 0 h 6858000"/>
                  <a:gd name="connsiteX0" fmla="*/ 0 w 6073025"/>
                  <a:gd name="connsiteY0" fmla="*/ 0 h 6858000"/>
                  <a:gd name="connsiteX1" fmla="*/ 5936343 w 6073025"/>
                  <a:gd name="connsiteY1" fmla="*/ 0 h 6858000"/>
                  <a:gd name="connsiteX2" fmla="*/ 6072996 w 6073025"/>
                  <a:gd name="connsiteY2" fmla="*/ 1840302 h 6858000"/>
                  <a:gd name="connsiteX3" fmla="*/ 5936343 w 6073025"/>
                  <a:gd name="connsiteY3" fmla="*/ 6858000 h 6858000"/>
                  <a:gd name="connsiteX4" fmla="*/ 0 w 6073025"/>
                  <a:gd name="connsiteY4" fmla="*/ 6858000 h 6858000"/>
                  <a:gd name="connsiteX5" fmla="*/ 0 w 6073025"/>
                  <a:gd name="connsiteY5" fmla="*/ 0 h 6858000"/>
                  <a:gd name="connsiteX0" fmla="*/ 0 w 6387976"/>
                  <a:gd name="connsiteY0" fmla="*/ 0 h 6858000"/>
                  <a:gd name="connsiteX1" fmla="*/ 5936343 w 6387976"/>
                  <a:gd name="connsiteY1" fmla="*/ 0 h 6858000"/>
                  <a:gd name="connsiteX2" fmla="*/ 6072996 w 6387976"/>
                  <a:gd name="connsiteY2" fmla="*/ 1840302 h 6858000"/>
                  <a:gd name="connsiteX3" fmla="*/ 5986732 w 6387976"/>
                  <a:gd name="connsiteY3" fmla="*/ 4675517 h 6858000"/>
                  <a:gd name="connsiteX4" fmla="*/ 5936343 w 6387976"/>
                  <a:gd name="connsiteY4" fmla="*/ 6858000 h 6858000"/>
                  <a:gd name="connsiteX5" fmla="*/ 0 w 6387976"/>
                  <a:gd name="connsiteY5" fmla="*/ 6858000 h 6858000"/>
                  <a:gd name="connsiteX6" fmla="*/ 0 w 6387976"/>
                  <a:gd name="connsiteY6" fmla="*/ 0 h 6858000"/>
                  <a:gd name="connsiteX0" fmla="*/ 0 w 6073674"/>
                  <a:gd name="connsiteY0" fmla="*/ 0 h 6858000"/>
                  <a:gd name="connsiteX1" fmla="*/ 5936343 w 6073674"/>
                  <a:gd name="connsiteY1" fmla="*/ 0 h 6858000"/>
                  <a:gd name="connsiteX2" fmla="*/ 6072996 w 6073674"/>
                  <a:gd name="connsiteY2" fmla="*/ 1840302 h 6858000"/>
                  <a:gd name="connsiteX3" fmla="*/ 5986732 w 6073674"/>
                  <a:gd name="connsiteY3" fmla="*/ 4675517 h 6858000"/>
                  <a:gd name="connsiteX4" fmla="*/ 5936343 w 6073674"/>
                  <a:gd name="connsiteY4" fmla="*/ 6858000 h 6858000"/>
                  <a:gd name="connsiteX5" fmla="*/ 0 w 6073674"/>
                  <a:gd name="connsiteY5" fmla="*/ 6858000 h 6858000"/>
                  <a:gd name="connsiteX6" fmla="*/ 0 w 6073674"/>
                  <a:gd name="connsiteY6" fmla="*/ 0 h 6858000"/>
                  <a:gd name="connsiteX0" fmla="*/ 0 w 6073134"/>
                  <a:gd name="connsiteY0" fmla="*/ 0 h 6858000"/>
                  <a:gd name="connsiteX1" fmla="*/ 5936343 w 6073134"/>
                  <a:gd name="connsiteY1" fmla="*/ 0 h 6858000"/>
                  <a:gd name="connsiteX2" fmla="*/ 6072996 w 6073134"/>
                  <a:gd name="connsiteY2" fmla="*/ 1840302 h 6858000"/>
                  <a:gd name="connsiteX3" fmla="*/ 5681932 w 6073134"/>
                  <a:gd name="connsiteY3" fmla="*/ 4537495 h 6858000"/>
                  <a:gd name="connsiteX4" fmla="*/ 5936343 w 6073134"/>
                  <a:gd name="connsiteY4" fmla="*/ 6858000 h 6858000"/>
                  <a:gd name="connsiteX5" fmla="*/ 0 w 6073134"/>
                  <a:gd name="connsiteY5" fmla="*/ 6858000 h 6858000"/>
                  <a:gd name="connsiteX6" fmla="*/ 0 w 6073134"/>
                  <a:gd name="connsiteY6" fmla="*/ 0 h 6858000"/>
                  <a:gd name="connsiteX0" fmla="*/ 0 w 6084449"/>
                  <a:gd name="connsiteY0" fmla="*/ 0 h 6858000"/>
                  <a:gd name="connsiteX1" fmla="*/ 5936343 w 6084449"/>
                  <a:gd name="connsiteY1" fmla="*/ 0 h 6858000"/>
                  <a:gd name="connsiteX2" fmla="*/ 6072996 w 6084449"/>
                  <a:gd name="connsiteY2" fmla="*/ 1840302 h 6858000"/>
                  <a:gd name="connsiteX3" fmla="*/ 5681932 w 6084449"/>
                  <a:gd name="connsiteY3" fmla="*/ 4537495 h 6858000"/>
                  <a:gd name="connsiteX4" fmla="*/ 5936343 w 6084449"/>
                  <a:gd name="connsiteY4" fmla="*/ 6858000 h 6858000"/>
                  <a:gd name="connsiteX5" fmla="*/ 0 w 6084449"/>
                  <a:gd name="connsiteY5" fmla="*/ 6858000 h 6858000"/>
                  <a:gd name="connsiteX6" fmla="*/ 0 w 6084449"/>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4449" h="6858000">
                    <a:moveTo>
                      <a:pt x="0" y="0"/>
                    </a:moveTo>
                    <a:lnTo>
                      <a:pt x="5936343" y="0"/>
                    </a:lnTo>
                    <a:cubicBezTo>
                      <a:pt x="5933970" y="567426"/>
                      <a:pt x="6075369" y="1272876"/>
                      <a:pt x="6072996" y="1840302"/>
                    </a:cubicBezTo>
                    <a:cubicBezTo>
                      <a:pt x="6161907" y="2901352"/>
                      <a:pt x="5704708" y="3701212"/>
                      <a:pt x="5681932" y="4537495"/>
                    </a:cubicBezTo>
                    <a:cubicBezTo>
                      <a:pt x="5659157" y="5373778"/>
                      <a:pt x="5801196" y="6361982"/>
                      <a:pt x="5936343" y="6858000"/>
                    </a:cubicBezTo>
                    <a:lnTo>
                      <a:pt x="0" y="6858000"/>
                    </a:lnTo>
                    <a:lnTo>
                      <a:pt x="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8" name="Group 17">
              <a:extLst>
                <a:ext uri="{FF2B5EF4-FFF2-40B4-BE49-F238E27FC236}">
                  <a16:creationId xmlns:a16="http://schemas.microsoft.com/office/drawing/2014/main" id="{2C6282AD-1695-490F-8FB6-BBAE001D78D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395368" y="0"/>
              <a:ext cx="874718" cy="6857455"/>
              <a:chOff x="5395368" y="0"/>
              <a:chExt cx="874718" cy="6857455"/>
            </a:xfrm>
          </p:grpSpPr>
          <p:sp>
            <p:nvSpPr>
              <p:cNvPr id="19" name="Freeform: Shape 18">
                <a:extLst>
                  <a:ext uri="{FF2B5EF4-FFF2-40B4-BE49-F238E27FC236}">
                    <a16:creationId xmlns:a16="http://schemas.microsoft.com/office/drawing/2014/main" id="{13E6E681-A750-4A32-9BF0-911FDF1D1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1458AF90-18B2-472F-A526-F65270C997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4" name="Picture 3" descr="A screenshot of a phone&#10;&#10;Description automatically generated">
            <a:extLst>
              <a:ext uri="{FF2B5EF4-FFF2-40B4-BE49-F238E27FC236}">
                <a16:creationId xmlns:a16="http://schemas.microsoft.com/office/drawing/2014/main" id="{C394F6C0-F40A-9E71-F34B-E664D5717B58}"/>
              </a:ext>
            </a:extLst>
          </p:cNvPr>
          <p:cNvPicPr>
            <a:picLocks noChangeAspect="1"/>
          </p:cNvPicPr>
          <p:nvPr/>
        </p:nvPicPr>
        <p:blipFill>
          <a:blip r:embed="rId4"/>
          <a:stretch>
            <a:fillRect/>
          </a:stretch>
        </p:blipFill>
        <p:spPr>
          <a:xfrm>
            <a:off x="712271" y="329493"/>
            <a:ext cx="4317668" cy="6198469"/>
          </a:xfrm>
          <a:prstGeom prst="rect">
            <a:avLst/>
          </a:prstGeom>
        </p:spPr>
      </p:pic>
      <p:pic>
        <p:nvPicPr>
          <p:cNvPr id="7" name="Picture 6" descr="A poster with text and images of books and text&#10;&#10;Description automatically generated with medium confidence">
            <a:extLst>
              <a:ext uri="{FF2B5EF4-FFF2-40B4-BE49-F238E27FC236}">
                <a16:creationId xmlns:a16="http://schemas.microsoft.com/office/drawing/2014/main" id="{4C82A12C-528A-BA00-0722-D638184E523D}"/>
              </a:ext>
            </a:extLst>
          </p:cNvPr>
          <p:cNvPicPr>
            <a:picLocks noChangeAspect="1"/>
          </p:cNvPicPr>
          <p:nvPr/>
        </p:nvPicPr>
        <p:blipFill>
          <a:blip r:embed="rId5"/>
          <a:stretch>
            <a:fillRect/>
          </a:stretch>
        </p:blipFill>
        <p:spPr>
          <a:xfrm>
            <a:off x="6283383" y="1364402"/>
            <a:ext cx="5788850" cy="4128652"/>
          </a:xfrm>
          <a:prstGeom prst="rect">
            <a:avLst/>
          </a:prstGeom>
        </p:spPr>
      </p:pic>
    </p:spTree>
    <p:custDataLst>
      <p:tags r:id="rId1"/>
    </p:custDataLst>
    <p:extLst>
      <p:ext uri="{BB962C8B-B14F-4D97-AF65-F5344CB8AC3E}">
        <p14:creationId xmlns:p14="http://schemas.microsoft.com/office/powerpoint/2010/main" val="2071712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2A0A9-5BA2-36C3-C4B1-0CED160CC30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E7619F6-EACA-C21F-9761-75D61B67D334}"/>
              </a:ext>
            </a:extLst>
          </p:cNvPr>
          <p:cNvPicPr>
            <a:picLocks noChangeAspect="1"/>
          </p:cNvPicPr>
          <p:nvPr/>
        </p:nvPicPr>
        <p:blipFill>
          <a:blip r:embed="rId3"/>
          <a:stretch>
            <a:fillRect/>
          </a:stretch>
        </p:blipFill>
        <p:spPr>
          <a:xfrm>
            <a:off x="5630411" y="435538"/>
            <a:ext cx="5469979" cy="5986923"/>
          </a:xfrm>
          <a:prstGeom prst="rect">
            <a:avLst/>
          </a:prstGeom>
        </p:spPr>
      </p:pic>
      <p:pic>
        <p:nvPicPr>
          <p:cNvPr id="7" name="Picture 6">
            <a:extLst>
              <a:ext uri="{FF2B5EF4-FFF2-40B4-BE49-F238E27FC236}">
                <a16:creationId xmlns:a16="http://schemas.microsoft.com/office/drawing/2014/main" id="{CC13002F-C3E2-EA66-B164-3C171DA760E3}"/>
              </a:ext>
            </a:extLst>
          </p:cNvPr>
          <p:cNvPicPr>
            <a:picLocks noChangeAspect="1"/>
          </p:cNvPicPr>
          <p:nvPr/>
        </p:nvPicPr>
        <p:blipFill>
          <a:blip r:embed="rId4"/>
          <a:stretch>
            <a:fillRect/>
          </a:stretch>
        </p:blipFill>
        <p:spPr>
          <a:xfrm>
            <a:off x="656707" y="435539"/>
            <a:ext cx="5084873" cy="5944194"/>
          </a:xfrm>
          <a:prstGeom prst="rect">
            <a:avLst/>
          </a:prstGeom>
        </p:spPr>
      </p:pic>
    </p:spTree>
    <p:custDataLst>
      <p:tags r:id="rId1"/>
    </p:custDataLst>
    <p:extLst>
      <p:ext uri="{BB962C8B-B14F-4D97-AF65-F5344CB8AC3E}">
        <p14:creationId xmlns:p14="http://schemas.microsoft.com/office/powerpoint/2010/main" val="771031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66" name="Rectangle 2065">
            <a:extLst>
              <a:ext uri="{FF2B5EF4-FFF2-40B4-BE49-F238E27FC236}">
                <a16:creationId xmlns:a16="http://schemas.microsoft.com/office/drawing/2014/main" id="{2DAA6C16-BF9B-4A3E-BC70-EE6015D4F9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4" name="Picture 6" descr="Sacred Heart RC Primary School ...">
            <a:extLst>
              <a:ext uri="{FF2B5EF4-FFF2-40B4-BE49-F238E27FC236}">
                <a16:creationId xmlns:a16="http://schemas.microsoft.com/office/drawing/2014/main" id="{DC89AC23-D209-953B-E2C6-63F038A71F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400" r="23688" b="-2"/>
          <a:stretch/>
        </p:blipFill>
        <p:spPr bwMode="auto">
          <a:xfrm>
            <a:off x="9060997" y="241667"/>
            <a:ext cx="2952750" cy="3940619"/>
          </a:xfrm>
          <a:custGeom>
            <a:avLst/>
            <a:gdLst/>
            <a:ahLst/>
            <a:cxnLst/>
            <a:rect l="l" t="t" r="r" b="b"/>
            <a:pathLst>
              <a:path w="2952750" h="3940629">
                <a:moveTo>
                  <a:pt x="0" y="0"/>
                </a:moveTo>
                <a:lnTo>
                  <a:pt x="2952750" y="0"/>
                </a:lnTo>
                <a:lnTo>
                  <a:pt x="2952749" y="3847994"/>
                </a:lnTo>
                <a:lnTo>
                  <a:pt x="0" y="3940629"/>
                </a:lnTo>
                <a:close/>
              </a:path>
            </a:pathLst>
          </a:custGeom>
          <a:noFill/>
          <a:extLst>
            <a:ext uri="{909E8E84-426E-40DD-AFC4-6F175D3DCCD1}">
              <a14:hiddenFill xmlns:a14="http://schemas.microsoft.com/office/drawing/2010/main">
                <a:solidFill>
                  <a:srgbClr val="FFFFFF"/>
                </a:solidFill>
              </a14:hiddenFill>
            </a:ext>
          </a:extLst>
        </p:spPr>
      </p:pic>
      <p:pic>
        <p:nvPicPr>
          <p:cNvPr id="4" name="Picture 2" descr="Lornshill Academy - Google Classroom">
            <a:extLst>
              <a:ext uri="{FF2B5EF4-FFF2-40B4-BE49-F238E27FC236}">
                <a16:creationId xmlns:a16="http://schemas.microsoft.com/office/drawing/2014/main" id="{33A324C4-4F95-E332-EB26-83E46E4FD5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4314" r="25101" b="2"/>
          <a:stretch/>
        </p:blipFill>
        <p:spPr bwMode="auto">
          <a:xfrm>
            <a:off x="6149749" y="85618"/>
            <a:ext cx="2857499" cy="3842008"/>
          </a:xfrm>
          <a:custGeom>
            <a:avLst/>
            <a:gdLst/>
            <a:ahLst/>
            <a:cxnLst/>
            <a:rect l="l" t="t" r="r" b="b"/>
            <a:pathLst>
              <a:path w="2857499" h="3842018">
                <a:moveTo>
                  <a:pt x="0" y="0"/>
                </a:moveTo>
                <a:lnTo>
                  <a:pt x="2857499" y="0"/>
                </a:lnTo>
                <a:lnTo>
                  <a:pt x="2857499" y="3799815"/>
                </a:lnTo>
                <a:lnTo>
                  <a:pt x="2408465" y="3766458"/>
                </a:lnTo>
                <a:lnTo>
                  <a:pt x="0" y="3842018"/>
                </a:lnTo>
                <a:close/>
              </a:path>
            </a:pathLst>
          </a:custGeom>
          <a:noFill/>
          <a:extLst>
            <a:ext uri="{909E8E84-426E-40DD-AFC4-6F175D3DCCD1}">
              <a14:hiddenFill xmlns:a14="http://schemas.microsoft.com/office/drawing/2010/main">
                <a:solidFill>
                  <a:srgbClr val="FFFFFF"/>
                </a:solidFill>
              </a14:hiddenFill>
            </a:ext>
          </a:extLst>
        </p:spPr>
      </p:pic>
      <p:pic>
        <p:nvPicPr>
          <p:cNvPr id="2050" name="Picture 2" descr="60+ Alarm Clock Animation Stock Photos ...">
            <a:extLst>
              <a:ext uri="{FF2B5EF4-FFF2-40B4-BE49-F238E27FC236}">
                <a16:creationId xmlns:a16="http://schemas.microsoft.com/office/drawing/2014/main" id="{C071371D-36ED-996A-53A6-488AAE64C5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5445" r="13582" b="-2"/>
          <a:stretch/>
        </p:blipFill>
        <p:spPr bwMode="auto">
          <a:xfrm>
            <a:off x="107499" y="-118651"/>
            <a:ext cx="2857499" cy="4026227"/>
          </a:xfrm>
          <a:custGeom>
            <a:avLst/>
            <a:gdLst/>
            <a:ahLst/>
            <a:cxnLst/>
            <a:rect l="l" t="t" r="r" b="b"/>
            <a:pathLst>
              <a:path w="2857499" h="4026237">
                <a:moveTo>
                  <a:pt x="0" y="0"/>
                </a:moveTo>
                <a:lnTo>
                  <a:pt x="2857499" y="0"/>
                </a:lnTo>
                <a:lnTo>
                  <a:pt x="2857499" y="4026237"/>
                </a:lnTo>
                <a:lnTo>
                  <a:pt x="0" y="3813966"/>
                </a:lnTo>
                <a:close/>
              </a:path>
            </a:pathLst>
          </a:custGeom>
          <a:noFill/>
          <a:extLst>
            <a:ext uri="{909E8E84-426E-40DD-AFC4-6F175D3DCCD1}">
              <a14:hiddenFill xmlns:a14="http://schemas.microsoft.com/office/drawing/2010/main">
                <a:solidFill>
                  <a:srgbClr val="FFFFFF"/>
                </a:solidFill>
              </a14:hiddenFill>
            </a:ext>
          </a:extLst>
        </p:spPr>
      </p:pic>
      <p:pic>
        <p:nvPicPr>
          <p:cNvPr id="2052" name="Picture 4" descr="Ultimate Sports SVG Bundle Basketball ...">
            <a:extLst>
              <a:ext uri="{FF2B5EF4-FFF2-40B4-BE49-F238E27FC236}">
                <a16:creationId xmlns:a16="http://schemas.microsoft.com/office/drawing/2014/main" id="{BD06B787-8069-F29E-24AF-1626AAC3E4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9404" r="26190" b="2"/>
          <a:stretch/>
        </p:blipFill>
        <p:spPr bwMode="auto">
          <a:xfrm>
            <a:off x="3143249" y="85618"/>
            <a:ext cx="2952751" cy="4049475"/>
          </a:xfrm>
          <a:custGeom>
            <a:avLst/>
            <a:gdLst/>
            <a:ahLst/>
            <a:cxnLst/>
            <a:rect l="l" t="t" r="r" b="b"/>
            <a:pathLst>
              <a:path w="2952751" h="4049485">
                <a:moveTo>
                  <a:pt x="0" y="0"/>
                </a:moveTo>
                <a:lnTo>
                  <a:pt x="2952751" y="0"/>
                </a:lnTo>
                <a:lnTo>
                  <a:pt x="2952750" y="3940629"/>
                </a:lnTo>
                <a:lnTo>
                  <a:pt x="122465" y="4049485"/>
                </a:lnTo>
                <a:lnTo>
                  <a:pt x="0" y="4040388"/>
                </a:lnTo>
                <a:close/>
              </a:path>
            </a:pathLst>
          </a:custGeom>
          <a:noFill/>
          <a:extLst>
            <a:ext uri="{909E8E84-426E-40DD-AFC4-6F175D3DCCD1}">
              <a14:hiddenFill xmlns:a14="http://schemas.microsoft.com/office/drawing/2010/main">
                <a:solidFill>
                  <a:srgbClr val="FFFFFF"/>
                </a:solidFill>
              </a14:hiddenFill>
            </a:ext>
          </a:extLst>
        </p:spPr>
      </p:pic>
      <p:grpSp>
        <p:nvGrpSpPr>
          <p:cNvPr id="2068" name="Group 2067">
            <a:extLst>
              <a:ext uri="{FF2B5EF4-FFF2-40B4-BE49-F238E27FC236}">
                <a16:creationId xmlns:a16="http://schemas.microsoft.com/office/drawing/2014/main" id="{31655B4F-4050-4B1F-82A8-180E74CF9C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2069" name="Freeform: Shape 2068">
              <a:extLst>
                <a:ext uri="{FF2B5EF4-FFF2-40B4-BE49-F238E27FC236}">
                  <a16:creationId xmlns:a16="http://schemas.microsoft.com/office/drawing/2014/main" id="{2EA4C97B-84C4-4658-A6D6-600CB62B43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70" name="Freeform: Shape 2069">
              <a:extLst>
                <a:ext uri="{FF2B5EF4-FFF2-40B4-BE49-F238E27FC236}">
                  <a16:creationId xmlns:a16="http://schemas.microsoft.com/office/drawing/2014/main" id="{24FE591E-19B9-480D-9B26-EB96D70C28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7">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aphicFrame>
        <p:nvGraphicFramePr>
          <p:cNvPr id="2056" name="TextBox 8">
            <a:extLst>
              <a:ext uri="{FF2B5EF4-FFF2-40B4-BE49-F238E27FC236}">
                <a16:creationId xmlns:a16="http://schemas.microsoft.com/office/drawing/2014/main" id="{BE95A9FB-5F75-E81B-C1B6-71238A66F6B9}"/>
              </a:ext>
            </a:extLst>
          </p:cNvPr>
          <p:cNvGraphicFramePr/>
          <p:nvPr>
            <p:extLst>
              <p:ext uri="{D42A27DB-BD31-4B8C-83A1-F6EECF244321}">
                <p14:modId xmlns:p14="http://schemas.microsoft.com/office/powerpoint/2010/main" val="1948433191"/>
              </p:ext>
            </p:extLst>
          </p:nvPr>
        </p:nvGraphicFramePr>
        <p:xfrm>
          <a:off x="221064" y="4423953"/>
          <a:ext cx="11877151" cy="173568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ustDataLst>
      <p:tags r:id="rId1"/>
    </p:custDataLst>
    <p:extLst>
      <p:ext uri="{BB962C8B-B14F-4D97-AF65-F5344CB8AC3E}">
        <p14:creationId xmlns:p14="http://schemas.microsoft.com/office/powerpoint/2010/main" val="10303284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C31DFF86-80A8-9EFF-7B7A-391A9AF279F7}"/>
              </a:ext>
            </a:extLst>
          </p:cNvPr>
          <p:cNvSpPr txBox="1"/>
          <p:nvPr/>
        </p:nvSpPr>
        <p:spPr>
          <a:xfrm>
            <a:off x="7009130" y="4758138"/>
            <a:ext cx="1763395" cy="2031325"/>
          </a:xfrm>
          <a:prstGeom prst="rect">
            <a:avLst/>
          </a:prstGeom>
          <a:noFill/>
        </p:spPr>
        <p:txBody>
          <a:bodyPr wrap="square">
            <a:spAutoFit/>
          </a:bodyPr>
          <a:lstStyle/>
          <a:p>
            <a:r>
              <a:rPr lang="en-GB" dirty="0">
                <a:hlinkClick r:id="rId4"/>
              </a:rPr>
              <a:t>CAN'T STOP THE FEELING! (from DreamWorks Animation's "TROLLS") (Official Video) (youtube.com)</a:t>
            </a:r>
            <a:endParaRPr lang="en-GB" dirty="0"/>
          </a:p>
        </p:txBody>
      </p:sp>
      <p:pic>
        <p:nvPicPr>
          <p:cNvPr id="5" name="Picture 4" descr="A logo of a church&#10;&#10;Description automatically generated">
            <a:extLst>
              <a:ext uri="{FF2B5EF4-FFF2-40B4-BE49-F238E27FC236}">
                <a16:creationId xmlns:a16="http://schemas.microsoft.com/office/drawing/2014/main" id="{8AB20C1D-FE94-BC0B-5C5E-36877F758CD5}"/>
              </a:ext>
            </a:extLst>
          </p:cNvPr>
          <p:cNvPicPr>
            <a:picLocks noChangeAspect="1"/>
          </p:cNvPicPr>
          <p:nvPr/>
        </p:nvPicPr>
        <p:blipFill>
          <a:blip r:embed="rId5"/>
          <a:srcRect t="11758" r="4" b="19494"/>
          <a:stretch/>
        </p:blipFill>
        <p:spPr>
          <a:xfrm>
            <a:off x="4" y="-6236"/>
            <a:ext cx="3255403" cy="2505456"/>
          </a:xfrm>
          <a:custGeom>
            <a:avLst/>
            <a:gdLst/>
            <a:ahLst/>
            <a:cxnLst/>
            <a:rect l="l" t="t" r="r" b="b"/>
            <a:pathLst>
              <a:path w="3255403" h="2505456">
                <a:moveTo>
                  <a:pt x="0" y="0"/>
                </a:moveTo>
                <a:lnTo>
                  <a:pt x="3255403" y="0"/>
                </a:lnTo>
                <a:lnTo>
                  <a:pt x="2094477" y="2505456"/>
                </a:lnTo>
                <a:lnTo>
                  <a:pt x="0" y="2505456"/>
                </a:lnTo>
                <a:close/>
              </a:path>
            </a:pathLst>
          </a:custGeom>
        </p:spPr>
      </p:pic>
      <p:pic>
        <p:nvPicPr>
          <p:cNvPr id="12" name="Picture 11" descr="A group of cartoon monsters&#10;&#10;Description automatically generated">
            <a:extLst>
              <a:ext uri="{FF2B5EF4-FFF2-40B4-BE49-F238E27FC236}">
                <a16:creationId xmlns:a16="http://schemas.microsoft.com/office/drawing/2014/main" id="{0AC2244D-C8EA-F3D8-48C5-C07C12285F46}"/>
              </a:ext>
            </a:extLst>
          </p:cNvPr>
          <p:cNvPicPr>
            <a:picLocks noChangeAspect="1"/>
          </p:cNvPicPr>
          <p:nvPr/>
        </p:nvPicPr>
        <p:blipFill>
          <a:blip r:embed="rId6"/>
          <a:srcRect t="5384" r="5" b="5"/>
          <a:stretch/>
        </p:blipFill>
        <p:spPr>
          <a:xfrm>
            <a:off x="4675539" y="-6235"/>
            <a:ext cx="3677817" cy="2505456"/>
          </a:xfrm>
          <a:custGeom>
            <a:avLst/>
            <a:gdLst/>
            <a:ahLst/>
            <a:cxnLst/>
            <a:rect l="l" t="t" r="r" b="b"/>
            <a:pathLst>
              <a:path w="3677817" h="2505456">
                <a:moveTo>
                  <a:pt x="1160926" y="0"/>
                </a:moveTo>
                <a:lnTo>
                  <a:pt x="3677817" y="0"/>
                </a:lnTo>
                <a:lnTo>
                  <a:pt x="2516891" y="2505456"/>
                </a:lnTo>
                <a:lnTo>
                  <a:pt x="0" y="2505456"/>
                </a:lnTo>
                <a:close/>
              </a:path>
            </a:pathLst>
          </a:custGeom>
        </p:spPr>
      </p:pic>
      <p:pic>
        <p:nvPicPr>
          <p:cNvPr id="13" name="Picture 12" descr="A blue cartoon monster with white dots&#10;&#10;Description automatically generated">
            <a:extLst>
              <a:ext uri="{FF2B5EF4-FFF2-40B4-BE49-F238E27FC236}">
                <a16:creationId xmlns:a16="http://schemas.microsoft.com/office/drawing/2014/main" id="{158DD926-C779-F792-20B4-F35FAC8A29A5}"/>
              </a:ext>
            </a:extLst>
          </p:cNvPr>
          <p:cNvPicPr>
            <a:picLocks noChangeAspect="1"/>
          </p:cNvPicPr>
          <p:nvPr/>
        </p:nvPicPr>
        <p:blipFill>
          <a:blip r:embed="rId7">
            <a:extLst>
              <a:ext uri="{28A0092B-C50C-407E-A947-70E740481C1C}">
                <a14:useLocalDpi xmlns:a14="http://schemas.microsoft.com/office/drawing/2010/main" val="0"/>
              </a:ext>
            </a:extLst>
          </a:blip>
          <a:srcRect t="20447" r="-3" b="27540"/>
          <a:stretch/>
        </p:blipFill>
        <p:spPr bwMode="auto">
          <a:xfrm>
            <a:off x="7381876" y="1"/>
            <a:ext cx="4810125" cy="2501837"/>
          </a:xfrm>
          <a:custGeom>
            <a:avLst/>
            <a:gdLst/>
            <a:ahLst/>
            <a:cxnLst/>
            <a:rect l="l" t="t" r="r" b="b"/>
            <a:pathLst>
              <a:path w="4810125" h="2501837">
                <a:moveTo>
                  <a:pt x="1159248" y="0"/>
                </a:moveTo>
                <a:lnTo>
                  <a:pt x="4810125" y="0"/>
                </a:lnTo>
                <a:lnTo>
                  <a:pt x="4810125" y="2501837"/>
                </a:lnTo>
                <a:lnTo>
                  <a:pt x="0" y="2501837"/>
                </a:lnTo>
                <a:close/>
              </a:path>
            </a:pathLst>
          </a:custGeom>
          <a:noFill/>
        </p:spPr>
      </p:pic>
      <p:pic>
        <p:nvPicPr>
          <p:cNvPr id="15" name="Picture 14" descr="A cartoon of a pink monster&#10;&#10;Description automatically generated">
            <a:extLst>
              <a:ext uri="{FF2B5EF4-FFF2-40B4-BE49-F238E27FC236}">
                <a16:creationId xmlns:a16="http://schemas.microsoft.com/office/drawing/2014/main" id="{50B4AE2E-8CD5-1122-A448-24F54FF22B6A}"/>
              </a:ext>
            </a:extLst>
          </p:cNvPr>
          <p:cNvPicPr>
            <a:picLocks noChangeAspect="1"/>
          </p:cNvPicPr>
          <p:nvPr/>
        </p:nvPicPr>
        <p:blipFill>
          <a:blip r:embed="rId8" cstate="print">
            <a:extLst>
              <a:ext uri="{28A0092B-C50C-407E-A947-70E740481C1C}">
                <a14:useLocalDpi xmlns:a14="http://schemas.microsoft.com/office/drawing/2010/main" val="0"/>
              </a:ext>
            </a:extLst>
          </a:blip>
          <a:srcRect r="4" b="7560"/>
          <a:stretch/>
        </p:blipFill>
        <p:spPr bwMode="auto">
          <a:xfrm>
            <a:off x="20" y="2658276"/>
            <a:ext cx="3770704" cy="4199724"/>
          </a:xfrm>
          <a:custGeom>
            <a:avLst/>
            <a:gdLst/>
            <a:ahLst/>
            <a:cxnLst/>
            <a:rect l="l" t="t" r="r" b="b"/>
            <a:pathLst>
              <a:path w="3770724" h="4199724">
                <a:moveTo>
                  <a:pt x="0" y="0"/>
                </a:moveTo>
                <a:lnTo>
                  <a:pt x="3770724" y="0"/>
                </a:lnTo>
                <a:lnTo>
                  <a:pt x="1824067" y="4199724"/>
                </a:lnTo>
                <a:lnTo>
                  <a:pt x="0" y="4199724"/>
                </a:lnTo>
                <a:close/>
              </a:path>
            </a:pathLst>
          </a:custGeom>
          <a:noFill/>
        </p:spPr>
      </p:pic>
      <p:pic>
        <p:nvPicPr>
          <p:cNvPr id="14" name="Picture 13" descr="A cartoon animal with big eyes&#10;&#10;Description automatically generated">
            <a:extLst>
              <a:ext uri="{FF2B5EF4-FFF2-40B4-BE49-F238E27FC236}">
                <a16:creationId xmlns:a16="http://schemas.microsoft.com/office/drawing/2014/main" id="{9F9E5D34-B039-CCD1-F229-D6BEEF9F27DA}"/>
              </a:ext>
            </a:extLst>
          </p:cNvPr>
          <p:cNvPicPr>
            <a:picLocks noChangeAspect="1"/>
          </p:cNvPicPr>
          <p:nvPr/>
        </p:nvPicPr>
        <p:blipFill>
          <a:blip r:embed="rId9" cstate="print">
            <a:extLst>
              <a:ext uri="{28A0092B-C50C-407E-A947-70E740481C1C}">
                <a14:useLocalDpi xmlns:a14="http://schemas.microsoft.com/office/drawing/2010/main" val="0"/>
              </a:ext>
            </a:extLst>
          </a:blip>
          <a:srcRect t="8467" r="2" b="23332"/>
          <a:stretch/>
        </p:blipFill>
        <p:spPr bwMode="auto">
          <a:xfrm>
            <a:off x="2013796" y="2661900"/>
            <a:ext cx="5108726" cy="4197911"/>
          </a:xfrm>
          <a:custGeom>
            <a:avLst/>
            <a:gdLst/>
            <a:ahLst/>
            <a:cxnLst/>
            <a:rect l="l" t="t" r="r" b="b"/>
            <a:pathLst>
              <a:path w="5108726" h="4197911">
                <a:moveTo>
                  <a:pt x="1945141" y="0"/>
                </a:moveTo>
                <a:lnTo>
                  <a:pt x="5108726" y="0"/>
                </a:lnTo>
                <a:lnTo>
                  <a:pt x="3163585" y="4197911"/>
                </a:lnTo>
                <a:lnTo>
                  <a:pt x="3157362" y="4197911"/>
                </a:lnTo>
                <a:lnTo>
                  <a:pt x="1967571" y="4197911"/>
                </a:lnTo>
                <a:lnTo>
                  <a:pt x="317526" y="4197911"/>
                </a:lnTo>
                <a:lnTo>
                  <a:pt x="0" y="4197911"/>
                </a:lnTo>
                <a:close/>
              </a:path>
            </a:pathLst>
          </a:custGeom>
          <a:noFill/>
        </p:spPr>
      </p:pic>
      <p:sp>
        <p:nvSpPr>
          <p:cNvPr id="36" name="Freeform 43">
            <a:extLst>
              <a:ext uri="{FF2B5EF4-FFF2-40B4-BE49-F238E27FC236}">
                <a16:creationId xmlns:a16="http://schemas.microsoft.com/office/drawing/2014/main" id="{AAD8F19F-4A55-467B-BED0-8837659A90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53050" y="2660089"/>
            <a:ext cx="6838950" cy="4197911"/>
          </a:xfrm>
          <a:custGeom>
            <a:avLst/>
            <a:gdLst>
              <a:gd name="connsiteX0" fmla="*/ 4893809 w 6838950"/>
              <a:gd name="connsiteY0" fmla="*/ 0 h 4197911"/>
              <a:gd name="connsiteX1" fmla="*/ 4887586 w 6838950"/>
              <a:gd name="connsiteY1" fmla="*/ 0 h 4197911"/>
              <a:gd name="connsiteX2" fmla="*/ 3697795 w 6838950"/>
              <a:gd name="connsiteY2" fmla="*/ 0 h 4197911"/>
              <a:gd name="connsiteX3" fmla="*/ 2047750 w 6838950"/>
              <a:gd name="connsiteY3" fmla="*/ 0 h 4197911"/>
              <a:gd name="connsiteX4" fmla="*/ 0 w 6838950"/>
              <a:gd name="connsiteY4" fmla="*/ 0 h 4197911"/>
              <a:gd name="connsiteX5" fmla="*/ 0 w 6838950"/>
              <a:gd name="connsiteY5" fmla="*/ 4197911 h 4197911"/>
              <a:gd name="connsiteX6" fmla="*/ 6838950 w 6838950"/>
              <a:gd name="connsiteY6" fmla="*/ 4197911 h 419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38950" h="4197911">
                <a:moveTo>
                  <a:pt x="4893809" y="0"/>
                </a:moveTo>
                <a:lnTo>
                  <a:pt x="4887586" y="0"/>
                </a:lnTo>
                <a:lnTo>
                  <a:pt x="3697795" y="0"/>
                </a:lnTo>
                <a:lnTo>
                  <a:pt x="2047750" y="0"/>
                </a:lnTo>
                <a:lnTo>
                  <a:pt x="0" y="0"/>
                </a:lnTo>
                <a:lnTo>
                  <a:pt x="0" y="4197911"/>
                </a:lnTo>
                <a:lnTo>
                  <a:pt x="6838950" y="4197911"/>
                </a:lnTo>
                <a:close/>
              </a:path>
            </a:pathLst>
          </a:custGeom>
          <a:solidFill>
            <a:srgbClr val="765B6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6355827" y="2656466"/>
            <a:ext cx="4997354" cy="2163872"/>
          </a:xfrm>
        </p:spPr>
        <p:txBody>
          <a:bodyPr anchor="t">
            <a:noAutofit/>
          </a:bodyPr>
          <a:lstStyle/>
          <a:p>
            <a:pPr algn="r"/>
            <a:r>
              <a:rPr lang="en-GB" sz="7200" b="1" dirty="0">
                <a:solidFill>
                  <a:srgbClr val="FFFFFF"/>
                </a:solidFill>
                <a:latin typeface="SassoonPrimary" panose="020B0500000000000000" pitchFamily="34" charset="0"/>
              </a:rPr>
              <a:t>Ready </a:t>
            </a:r>
            <a:br>
              <a:rPr lang="en-GB" sz="7200" b="1" dirty="0">
                <a:solidFill>
                  <a:srgbClr val="FFFFFF"/>
                </a:solidFill>
                <a:latin typeface="SassoonPrimary" panose="020B0500000000000000" pitchFamily="34" charset="0"/>
              </a:rPr>
            </a:br>
            <a:r>
              <a:rPr lang="en-GB" sz="7200" b="1" dirty="0">
                <a:solidFill>
                  <a:srgbClr val="FFFFFF"/>
                </a:solidFill>
                <a:latin typeface="SassoonPrimary" panose="020B0500000000000000" pitchFamily="34" charset="0"/>
              </a:rPr>
              <a:t>Respectful</a:t>
            </a:r>
            <a:br>
              <a:rPr lang="en-GB" sz="7200" b="1" dirty="0">
                <a:solidFill>
                  <a:srgbClr val="FFFFFF"/>
                </a:solidFill>
                <a:latin typeface="SassoonPrimary" panose="020B0500000000000000" pitchFamily="34" charset="0"/>
              </a:rPr>
            </a:br>
            <a:r>
              <a:rPr lang="en-GB" sz="7200" b="1" dirty="0">
                <a:solidFill>
                  <a:srgbClr val="FFFFFF"/>
                </a:solidFill>
                <a:latin typeface="SassoonPrimary" panose="020B0500000000000000" pitchFamily="34" charset="0"/>
              </a:rPr>
              <a:t> Safe</a:t>
            </a:r>
          </a:p>
        </p:txBody>
      </p:sp>
      <p:pic>
        <p:nvPicPr>
          <p:cNvPr id="16" name="Picture 15" descr="A cartoon of a green monster&#10;&#10;Description automatically generated">
            <a:extLst>
              <a:ext uri="{FF2B5EF4-FFF2-40B4-BE49-F238E27FC236}">
                <a16:creationId xmlns:a16="http://schemas.microsoft.com/office/drawing/2014/main" id="{3EE17DE0-2262-9F7D-AB0D-B89B196EB034}"/>
              </a:ext>
            </a:extLst>
          </p:cNvPr>
          <p:cNvPicPr>
            <a:picLocks noChangeAspect="1"/>
          </p:cNvPicPr>
          <p:nvPr/>
        </p:nvPicPr>
        <p:blipFill>
          <a:blip r:embed="rId10">
            <a:extLst>
              <a:ext uri="{28A0092B-C50C-407E-A947-70E740481C1C}">
                <a14:useLocalDpi xmlns:a14="http://schemas.microsoft.com/office/drawing/2010/main" val="0"/>
              </a:ext>
            </a:extLst>
          </a:blip>
          <a:srcRect t="2491" r="2" b="23765"/>
          <a:stretch/>
        </p:blipFill>
        <p:spPr bwMode="auto">
          <a:xfrm>
            <a:off x="2261968" y="1"/>
            <a:ext cx="3393943" cy="2502843"/>
          </a:xfrm>
          <a:custGeom>
            <a:avLst/>
            <a:gdLst/>
            <a:ahLst/>
            <a:cxnLst/>
            <a:rect l="l" t="t" r="r" b="b"/>
            <a:pathLst>
              <a:path w="3393943" h="2502843">
                <a:moveTo>
                  <a:pt x="1159715" y="0"/>
                </a:moveTo>
                <a:lnTo>
                  <a:pt x="3393943" y="0"/>
                </a:lnTo>
                <a:lnTo>
                  <a:pt x="2234228" y="2502843"/>
                </a:lnTo>
                <a:lnTo>
                  <a:pt x="0" y="2502843"/>
                </a:lnTo>
                <a:close/>
              </a:path>
            </a:pathLst>
          </a:custGeom>
          <a:noFill/>
        </p:spPr>
      </p:pic>
    </p:spTree>
    <p:custDataLst>
      <p:tags r:id="rId1"/>
    </p:custDataLst>
    <p:extLst>
      <p:ext uri="{BB962C8B-B14F-4D97-AF65-F5344CB8AC3E}">
        <p14:creationId xmlns:p14="http://schemas.microsoft.com/office/powerpoint/2010/main" val="3411231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phone&#10;&#10;Description automatically generated">
            <a:extLst>
              <a:ext uri="{FF2B5EF4-FFF2-40B4-BE49-F238E27FC236}">
                <a16:creationId xmlns:a16="http://schemas.microsoft.com/office/drawing/2014/main" id="{5CFDB65E-375B-77E2-F7AD-87E5FB11C4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8987" y="1733547"/>
            <a:ext cx="9659815" cy="5041707"/>
          </a:xfrm>
          <a:prstGeom prst="rect">
            <a:avLst/>
          </a:prstGeom>
        </p:spPr>
      </p:pic>
      <p:pic>
        <p:nvPicPr>
          <p:cNvPr id="3" name="Picture 2" descr="A cartoon character with a bandana&#10;&#10;Description automatically generated">
            <a:extLst>
              <a:ext uri="{FF2B5EF4-FFF2-40B4-BE49-F238E27FC236}">
                <a16:creationId xmlns:a16="http://schemas.microsoft.com/office/drawing/2014/main" id="{83C15DCD-D77F-1DB6-F8EC-93D7F49E59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883" y="1511164"/>
            <a:ext cx="1381125" cy="1259205"/>
          </a:xfrm>
          <a:prstGeom prst="rect">
            <a:avLst/>
          </a:prstGeom>
        </p:spPr>
      </p:pic>
      <p:pic>
        <p:nvPicPr>
          <p:cNvPr id="8" name="Picture 7" descr="A cartoon character with a bandana on it&#10;&#10;Description automatically generated">
            <a:extLst>
              <a:ext uri="{FF2B5EF4-FFF2-40B4-BE49-F238E27FC236}">
                <a16:creationId xmlns:a16="http://schemas.microsoft.com/office/drawing/2014/main" id="{4556B74B-50B1-47A7-ED91-0B0AEF56E434}"/>
              </a:ext>
            </a:extLst>
          </p:cNvPr>
          <p:cNvPicPr>
            <a:picLocks noChangeAspect="1"/>
          </p:cNvPicPr>
          <p:nvPr/>
        </p:nvPicPr>
        <p:blipFill>
          <a:blip r:embed="rId5"/>
          <a:stretch>
            <a:fillRect/>
          </a:stretch>
        </p:blipFill>
        <p:spPr>
          <a:xfrm>
            <a:off x="6348083" y="4612565"/>
            <a:ext cx="1424318" cy="1801199"/>
          </a:xfrm>
          <a:prstGeom prst="rect">
            <a:avLst/>
          </a:prstGeom>
        </p:spPr>
      </p:pic>
      <p:sp>
        <p:nvSpPr>
          <p:cNvPr id="9" name="TextBox 8">
            <a:extLst>
              <a:ext uri="{FF2B5EF4-FFF2-40B4-BE49-F238E27FC236}">
                <a16:creationId xmlns:a16="http://schemas.microsoft.com/office/drawing/2014/main" id="{8EB25C5E-4CBB-DCB9-DF08-9CA01EAE6676}"/>
              </a:ext>
            </a:extLst>
          </p:cNvPr>
          <p:cNvSpPr txBox="1"/>
          <p:nvPr/>
        </p:nvSpPr>
        <p:spPr>
          <a:xfrm>
            <a:off x="1078987" y="282566"/>
            <a:ext cx="9787988" cy="2123658"/>
          </a:xfrm>
          <a:prstGeom prst="rect">
            <a:avLst/>
          </a:prstGeom>
          <a:noFill/>
        </p:spPr>
        <p:txBody>
          <a:bodyPr wrap="square" rtlCol="0">
            <a:spAutoFit/>
          </a:bodyPr>
          <a:lstStyle/>
          <a:p>
            <a:pPr algn="ctr"/>
            <a:r>
              <a:rPr lang="en-GB" sz="6600" dirty="0">
                <a:latin typeface="SassoonPrimary" panose="020B0500000000000000" pitchFamily="34" charset="0"/>
              </a:rPr>
              <a:t>What behaviours will children get Dojos for?</a:t>
            </a:r>
            <a:endParaRPr lang="en-GB" dirty="0"/>
          </a:p>
        </p:txBody>
      </p:sp>
      <p:pic>
        <p:nvPicPr>
          <p:cNvPr id="10" name="Picture 9" descr="A cartoon character with a bandana&#10;&#10;Description automatically generated">
            <a:extLst>
              <a:ext uri="{FF2B5EF4-FFF2-40B4-BE49-F238E27FC236}">
                <a16:creationId xmlns:a16="http://schemas.microsoft.com/office/drawing/2014/main" id="{BB056B29-C1BD-A039-3B18-2CBCF6F6B7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78183" y="1511164"/>
            <a:ext cx="1381125" cy="1259205"/>
          </a:xfrm>
          <a:prstGeom prst="rect">
            <a:avLst/>
          </a:prstGeom>
        </p:spPr>
      </p:pic>
      <p:pic>
        <p:nvPicPr>
          <p:cNvPr id="1026" name="Picture 2" descr="Vip with crown composition | Free Vector">
            <a:extLst>
              <a:ext uri="{FF2B5EF4-FFF2-40B4-BE49-F238E27FC236}">
                <a16:creationId xmlns:a16="http://schemas.microsoft.com/office/drawing/2014/main" id="{F3D030DE-A595-D84A-2FDC-05A8E223F7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35059" y="4432310"/>
            <a:ext cx="2016648" cy="201664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703062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3C828-9A2C-7334-D631-6FA97BFB698A}"/>
            </a:ext>
          </a:extLst>
        </p:cNvPr>
        <p:cNvGrpSpPr/>
        <p:nvPr/>
      </p:nvGrpSpPr>
      <p:grpSpPr>
        <a:xfrm>
          <a:off x="0" y="0"/>
          <a:ext cx="0" cy="0"/>
          <a:chOff x="0" y="0"/>
          <a:chExt cx="0" cy="0"/>
        </a:xfrm>
      </p:grpSpPr>
      <p:pic>
        <p:nvPicPr>
          <p:cNvPr id="5" name="Picture 4" descr="A logo of a church&#10;&#10;Description automatically generated">
            <a:extLst>
              <a:ext uri="{FF2B5EF4-FFF2-40B4-BE49-F238E27FC236}">
                <a16:creationId xmlns:a16="http://schemas.microsoft.com/office/drawing/2014/main" id="{BF2B2F28-B2C3-F130-A429-26741AA844EC}"/>
              </a:ext>
            </a:extLst>
          </p:cNvPr>
          <p:cNvPicPr>
            <a:picLocks noChangeAspect="1"/>
          </p:cNvPicPr>
          <p:nvPr/>
        </p:nvPicPr>
        <p:blipFill>
          <a:blip r:embed="rId3"/>
          <a:stretch>
            <a:fillRect/>
          </a:stretch>
        </p:blipFill>
        <p:spPr>
          <a:xfrm>
            <a:off x="501993" y="1270689"/>
            <a:ext cx="3517119" cy="3937251"/>
          </a:xfrm>
          <a:prstGeom prst="rect">
            <a:avLst/>
          </a:prstGeom>
        </p:spPr>
      </p:pic>
      <p:cxnSp>
        <p:nvCxnSpPr>
          <p:cNvPr id="30" name="Straight Connector 29">
            <a:extLst>
              <a:ext uri="{FF2B5EF4-FFF2-40B4-BE49-F238E27FC236}">
                <a16:creationId xmlns:a16="http://schemas.microsoft.com/office/drawing/2014/main" id="{DCD67800-37AC-4E14-89B0-F79DCB3FB8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6560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0F1788F-A5AE-4188-8274-F7F2E3833E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959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56B229B1-ADE7-71C0-07FE-49D0512C8E94}"/>
              </a:ext>
            </a:extLst>
          </p:cNvPr>
          <p:cNvPicPr>
            <a:picLocks noChangeAspect="1"/>
          </p:cNvPicPr>
          <p:nvPr/>
        </p:nvPicPr>
        <p:blipFill>
          <a:blip r:embed="rId4"/>
          <a:stretch>
            <a:fillRect/>
          </a:stretch>
        </p:blipFill>
        <p:spPr>
          <a:xfrm>
            <a:off x="7995920" y="1365162"/>
            <a:ext cx="3517120" cy="3842778"/>
          </a:xfrm>
          <a:prstGeom prst="rect">
            <a:avLst/>
          </a:prstGeom>
        </p:spPr>
      </p:pic>
      <p:sp>
        <p:nvSpPr>
          <p:cNvPr id="9" name="TextBox 8">
            <a:extLst>
              <a:ext uri="{FF2B5EF4-FFF2-40B4-BE49-F238E27FC236}">
                <a16:creationId xmlns:a16="http://schemas.microsoft.com/office/drawing/2014/main" id="{D6F13717-3419-D459-42C3-209E255B86E0}"/>
              </a:ext>
            </a:extLst>
          </p:cNvPr>
          <p:cNvSpPr txBox="1"/>
          <p:nvPr/>
        </p:nvSpPr>
        <p:spPr>
          <a:xfrm>
            <a:off x="6567330" y="2664729"/>
            <a:ext cx="4956153" cy="2665509"/>
          </a:xfrm>
          <a:prstGeom prst="rect">
            <a:avLst/>
          </a:prstGeom>
        </p:spPr>
        <p:txBody>
          <a:bodyPr vert="horz" lIns="91440" tIns="45720" rIns="91440" bIns="45720" rtlCol="0" anchor="b">
            <a:noAutofit/>
          </a:bodyPr>
          <a:lstStyle/>
          <a:p>
            <a:pPr>
              <a:lnSpc>
                <a:spcPct val="120000"/>
              </a:lnSpc>
              <a:spcAft>
                <a:spcPts val="600"/>
              </a:spcAft>
            </a:pPr>
            <a:endParaRPr lang="en-GB" sz="2800" b="1">
              <a:solidFill>
                <a:schemeClr val="bg1"/>
              </a:solidFill>
              <a:latin typeface="SassoonPrimary" panose="020B0500000000000000" pitchFamily="34" charset="0"/>
              <a:ea typeface="Calibri" panose="020F0502020204030204" pitchFamily="34" charset="0"/>
            </a:endParaRPr>
          </a:p>
          <a:p>
            <a:pPr>
              <a:lnSpc>
                <a:spcPct val="120000"/>
              </a:lnSpc>
              <a:spcAft>
                <a:spcPts val="600"/>
              </a:spcAft>
            </a:pPr>
            <a:endParaRPr lang="en-GB" sz="2800" b="1">
              <a:solidFill>
                <a:schemeClr val="bg1"/>
              </a:solidFill>
              <a:latin typeface="SassoonPrimary" panose="020B0500000000000000" pitchFamily="34" charset="0"/>
              <a:ea typeface="Calibri" panose="020F0502020204030204" pitchFamily="34" charset="0"/>
            </a:endParaRPr>
          </a:p>
        </p:txBody>
      </p:sp>
      <p:sp>
        <p:nvSpPr>
          <p:cNvPr id="2" name="TextBox 1">
            <a:extLst>
              <a:ext uri="{FF2B5EF4-FFF2-40B4-BE49-F238E27FC236}">
                <a16:creationId xmlns:a16="http://schemas.microsoft.com/office/drawing/2014/main" id="{90649A8F-BEE8-A6BA-8274-A70D6315150F}"/>
              </a:ext>
            </a:extLst>
          </p:cNvPr>
          <p:cNvSpPr txBox="1"/>
          <p:nvPr/>
        </p:nvSpPr>
        <p:spPr>
          <a:xfrm>
            <a:off x="1078987" y="282566"/>
            <a:ext cx="9787988" cy="1107996"/>
          </a:xfrm>
          <a:prstGeom prst="rect">
            <a:avLst/>
          </a:prstGeom>
          <a:noFill/>
        </p:spPr>
        <p:txBody>
          <a:bodyPr wrap="square" rtlCol="0">
            <a:spAutoFit/>
          </a:bodyPr>
          <a:lstStyle/>
          <a:p>
            <a:pPr algn="ctr"/>
            <a:r>
              <a:rPr lang="en-GB" sz="6600" dirty="0">
                <a:latin typeface="SassoonPrimary" panose="020B0500000000000000" pitchFamily="34" charset="0"/>
              </a:rPr>
              <a:t>Leavers…</a:t>
            </a:r>
            <a:endParaRPr lang="en-GB" dirty="0"/>
          </a:p>
        </p:txBody>
      </p:sp>
      <p:sp>
        <p:nvSpPr>
          <p:cNvPr id="4" name="TextBox 3">
            <a:extLst>
              <a:ext uri="{FF2B5EF4-FFF2-40B4-BE49-F238E27FC236}">
                <a16:creationId xmlns:a16="http://schemas.microsoft.com/office/drawing/2014/main" id="{8F7EE1E9-37A0-7091-8348-E9B95340CD05}"/>
              </a:ext>
            </a:extLst>
          </p:cNvPr>
          <p:cNvSpPr txBox="1"/>
          <p:nvPr/>
        </p:nvSpPr>
        <p:spPr>
          <a:xfrm>
            <a:off x="1567542" y="5207940"/>
            <a:ext cx="7977671" cy="1569660"/>
          </a:xfrm>
          <a:prstGeom prst="rect">
            <a:avLst/>
          </a:prstGeom>
          <a:noFill/>
        </p:spPr>
        <p:txBody>
          <a:bodyPr wrap="square" rtlCol="0">
            <a:spAutoFit/>
          </a:bodyPr>
          <a:lstStyle/>
          <a:p>
            <a:pPr algn="ctr" fontAlgn="base"/>
            <a:r>
              <a:rPr lang="en-GB" sz="2400" b="1" dirty="0"/>
              <a:t>Icon Embroidery Ltd</a:t>
            </a:r>
          </a:p>
          <a:p>
            <a:pPr algn="ctr" fontAlgn="base"/>
            <a:r>
              <a:rPr lang="en-GB" sz="2400" b="1" dirty="0"/>
              <a:t>Unit 5, The Gables, Stour Road, Astley, Manchester, M29 7PX</a:t>
            </a:r>
          </a:p>
          <a:p>
            <a:pPr algn="ctr" fontAlgn="base"/>
            <a:r>
              <a:rPr lang="en-GB" sz="2400" b="1" dirty="0"/>
              <a:t>01942 375253</a:t>
            </a:r>
          </a:p>
          <a:p>
            <a:pPr algn="ctr" fontAlgn="base"/>
            <a:r>
              <a:rPr lang="en-GB" sz="2400" b="1" dirty="0"/>
              <a:t>07866529152</a:t>
            </a:r>
          </a:p>
        </p:txBody>
      </p:sp>
    </p:spTree>
    <p:custDataLst>
      <p:tags r:id="rId1"/>
    </p:custDataLst>
    <p:extLst>
      <p:ext uri="{BB962C8B-B14F-4D97-AF65-F5344CB8AC3E}">
        <p14:creationId xmlns:p14="http://schemas.microsoft.com/office/powerpoint/2010/main" val="947818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375B1-9D1C-B8F1-AACB-BD678DB4A317}"/>
            </a:ext>
          </a:extLst>
        </p:cNvPr>
        <p:cNvGrpSpPr/>
        <p:nvPr/>
      </p:nvGrpSpPr>
      <p:grpSpPr>
        <a:xfrm>
          <a:off x="0" y="0"/>
          <a:ext cx="0" cy="0"/>
          <a:chOff x="0" y="0"/>
          <a:chExt cx="0" cy="0"/>
        </a:xfrm>
      </p:grpSpPr>
      <p:cxnSp>
        <p:nvCxnSpPr>
          <p:cNvPr id="30" name="Straight Connector 29">
            <a:extLst>
              <a:ext uri="{FF2B5EF4-FFF2-40B4-BE49-F238E27FC236}">
                <a16:creationId xmlns:a16="http://schemas.microsoft.com/office/drawing/2014/main" id="{9553DBD0-57BF-DCFB-45C5-5DBFA5AD1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6560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F7CEBE2-F7A1-9E89-7157-C156A80E21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959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B2877DE-409D-2D39-38F0-D57B8BE3EB4C}"/>
              </a:ext>
            </a:extLst>
          </p:cNvPr>
          <p:cNvSpPr txBox="1"/>
          <p:nvPr/>
        </p:nvSpPr>
        <p:spPr>
          <a:xfrm>
            <a:off x="6567330" y="2664729"/>
            <a:ext cx="4956153" cy="2665509"/>
          </a:xfrm>
          <a:prstGeom prst="rect">
            <a:avLst/>
          </a:prstGeom>
        </p:spPr>
        <p:txBody>
          <a:bodyPr vert="horz" lIns="91440" tIns="45720" rIns="91440" bIns="45720" rtlCol="0" anchor="b">
            <a:noAutofit/>
          </a:bodyPr>
          <a:lstStyle/>
          <a:p>
            <a:pPr>
              <a:lnSpc>
                <a:spcPct val="120000"/>
              </a:lnSpc>
              <a:spcAft>
                <a:spcPts val="600"/>
              </a:spcAft>
            </a:pPr>
            <a:endParaRPr lang="en-GB" sz="2800" b="1">
              <a:solidFill>
                <a:schemeClr val="bg1"/>
              </a:solidFill>
              <a:latin typeface="SassoonPrimary" panose="020B0500000000000000" pitchFamily="34" charset="0"/>
              <a:ea typeface="Calibri" panose="020F0502020204030204" pitchFamily="34" charset="0"/>
            </a:endParaRPr>
          </a:p>
          <a:p>
            <a:pPr>
              <a:lnSpc>
                <a:spcPct val="120000"/>
              </a:lnSpc>
              <a:spcAft>
                <a:spcPts val="600"/>
              </a:spcAft>
            </a:pPr>
            <a:endParaRPr lang="en-GB" sz="2800" b="1">
              <a:solidFill>
                <a:schemeClr val="bg1"/>
              </a:solidFill>
              <a:latin typeface="SassoonPrimary" panose="020B0500000000000000" pitchFamily="34" charset="0"/>
              <a:ea typeface="Calibri" panose="020F0502020204030204" pitchFamily="34" charset="0"/>
            </a:endParaRPr>
          </a:p>
        </p:txBody>
      </p:sp>
      <p:sp>
        <p:nvSpPr>
          <p:cNvPr id="2" name="TextBox 1">
            <a:extLst>
              <a:ext uri="{FF2B5EF4-FFF2-40B4-BE49-F238E27FC236}">
                <a16:creationId xmlns:a16="http://schemas.microsoft.com/office/drawing/2014/main" id="{7082D71D-40CD-57AF-7D45-CD355266776B}"/>
              </a:ext>
            </a:extLst>
          </p:cNvPr>
          <p:cNvSpPr txBox="1"/>
          <p:nvPr/>
        </p:nvSpPr>
        <p:spPr>
          <a:xfrm>
            <a:off x="1078986" y="282566"/>
            <a:ext cx="10444489" cy="1107996"/>
          </a:xfrm>
          <a:prstGeom prst="rect">
            <a:avLst/>
          </a:prstGeom>
          <a:noFill/>
        </p:spPr>
        <p:txBody>
          <a:bodyPr wrap="square" rtlCol="0">
            <a:spAutoFit/>
          </a:bodyPr>
          <a:lstStyle/>
          <a:p>
            <a:pPr algn="ctr"/>
            <a:r>
              <a:rPr lang="en-GB" sz="6600" dirty="0">
                <a:latin typeface="SassoonPrimary" panose="020B0500000000000000" pitchFamily="34" charset="0"/>
              </a:rPr>
              <a:t>High School Application…</a:t>
            </a:r>
            <a:endParaRPr lang="en-GB" dirty="0"/>
          </a:p>
        </p:txBody>
      </p:sp>
      <p:pic>
        <p:nvPicPr>
          <p:cNvPr id="7" name="Picture 6">
            <a:extLst>
              <a:ext uri="{FF2B5EF4-FFF2-40B4-BE49-F238E27FC236}">
                <a16:creationId xmlns:a16="http://schemas.microsoft.com/office/drawing/2014/main" id="{B60F3F4D-67BC-5E3C-FCEE-81EF34F59596}"/>
              </a:ext>
            </a:extLst>
          </p:cNvPr>
          <p:cNvPicPr>
            <a:picLocks noChangeAspect="1"/>
          </p:cNvPicPr>
          <p:nvPr/>
        </p:nvPicPr>
        <p:blipFill>
          <a:blip r:embed="rId3"/>
          <a:stretch>
            <a:fillRect/>
          </a:stretch>
        </p:blipFill>
        <p:spPr>
          <a:xfrm>
            <a:off x="1829107" y="1390562"/>
            <a:ext cx="8533786" cy="3541550"/>
          </a:xfrm>
          <a:prstGeom prst="rect">
            <a:avLst/>
          </a:prstGeom>
        </p:spPr>
      </p:pic>
    </p:spTree>
    <p:custDataLst>
      <p:tags r:id="rId1"/>
    </p:custDataLst>
    <p:extLst>
      <p:ext uri="{BB962C8B-B14F-4D97-AF65-F5344CB8AC3E}">
        <p14:creationId xmlns:p14="http://schemas.microsoft.com/office/powerpoint/2010/main" val="22879833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4041</TotalTime>
  <Words>686</Words>
  <Application>Microsoft Office PowerPoint</Application>
  <PresentationFormat>Widescreen</PresentationFormat>
  <Paragraphs>69</Paragraphs>
  <Slides>16</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Aptos</vt:lpstr>
      <vt:lpstr>Arial</vt:lpstr>
      <vt:lpstr>Calibri</vt:lpstr>
      <vt:lpstr>Calibri Light</vt:lpstr>
      <vt:lpstr>Century Gothic</vt:lpstr>
      <vt:lpstr>Lucida Handwriting</vt:lpstr>
      <vt:lpstr>SassoonPrimary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Ready  Respectful  Safe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 Initiative</dc:title>
  <dc:creator>Mr Lymath</dc:creator>
  <cp:lastModifiedBy>Anthony Hough</cp:lastModifiedBy>
  <cp:revision>176</cp:revision>
  <cp:lastPrinted>2024-02-29T13:07:55Z</cp:lastPrinted>
  <dcterms:created xsi:type="dcterms:W3CDTF">2018-06-18T14:25:54Z</dcterms:created>
  <dcterms:modified xsi:type="dcterms:W3CDTF">2026-09-22T15:19:33Z</dcterms:modified>
</cp:coreProperties>
</file>