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33"/>
  </p:notesMasterIdLst>
  <p:handoutMasterIdLst>
    <p:handoutMasterId r:id="rId34"/>
  </p:handoutMasterIdLst>
  <p:sldIdLst>
    <p:sldId id="288" r:id="rId5"/>
    <p:sldId id="289" r:id="rId6"/>
    <p:sldId id="308" r:id="rId7"/>
    <p:sldId id="325" r:id="rId8"/>
    <p:sldId id="309" r:id="rId9"/>
    <p:sldId id="310" r:id="rId10"/>
    <p:sldId id="311" r:id="rId11"/>
    <p:sldId id="312" r:id="rId12"/>
    <p:sldId id="313" r:id="rId13"/>
    <p:sldId id="321" r:id="rId14"/>
    <p:sldId id="303" r:id="rId15"/>
    <p:sldId id="304" r:id="rId16"/>
    <p:sldId id="305" r:id="rId17"/>
    <p:sldId id="300" r:id="rId18"/>
    <p:sldId id="301" r:id="rId19"/>
    <p:sldId id="315" r:id="rId20"/>
    <p:sldId id="316" r:id="rId21"/>
    <p:sldId id="317" r:id="rId22"/>
    <p:sldId id="302" r:id="rId23"/>
    <p:sldId id="318" r:id="rId24"/>
    <p:sldId id="322" r:id="rId25"/>
    <p:sldId id="291" r:id="rId26"/>
    <p:sldId id="292" r:id="rId27"/>
    <p:sldId id="293" r:id="rId28"/>
    <p:sldId id="294" r:id="rId29"/>
    <p:sldId id="324" r:id="rId30"/>
    <p:sldId id="284" r:id="rId31"/>
    <p:sldId id="323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3614" autoAdjust="0"/>
  </p:normalViewPr>
  <p:slideViewPr>
    <p:cSldViewPr>
      <p:cViewPr varScale="1">
        <p:scale>
          <a:sx n="81" d="100"/>
          <a:sy n="81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fron Johnson" userId="1cc67b69-d91b-45c8-bdd2-7c8053f6c5c9" providerId="ADAL" clId="{D319CD25-2697-41EF-B340-5A08D31CB4A9}"/>
    <pc:docChg chg="custSel addSld delSld modSld">
      <pc:chgData name="Saffron Johnson" userId="1cc67b69-d91b-45c8-bdd2-7c8053f6c5c9" providerId="ADAL" clId="{D319CD25-2697-41EF-B340-5A08D31CB4A9}" dt="2024-02-07T18:12:52.960" v="953" actId="207"/>
      <pc:docMkLst>
        <pc:docMk/>
      </pc:docMkLst>
      <pc:sldChg chg="modSp add">
        <pc:chgData name="Saffron Johnson" userId="1cc67b69-d91b-45c8-bdd2-7c8053f6c5c9" providerId="ADAL" clId="{D319CD25-2697-41EF-B340-5A08D31CB4A9}" dt="2024-02-07T17:13:36.635" v="1" actId="20577"/>
        <pc:sldMkLst>
          <pc:docMk/>
          <pc:sldMk cId="1685196628" sldId="284"/>
        </pc:sldMkLst>
        <pc:spChg chg="mod">
          <ac:chgData name="Saffron Johnson" userId="1cc67b69-d91b-45c8-bdd2-7c8053f6c5c9" providerId="ADAL" clId="{D319CD25-2697-41EF-B340-5A08D31CB4A9}" dt="2024-02-07T17:13:36.635" v="1" actId="20577"/>
          <ac:spMkLst>
            <pc:docMk/>
            <pc:sldMk cId="1685196628" sldId="284"/>
            <ac:spMk id="2" creationId="{DD23CC5D-1B57-4169-90D8-27607F45E0EA}"/>
          </ac:spMkLst>
        </pc:spChg>
      </pc:sldChg>
      <pc:sldChg chg="modSp">
        <pc:chgData name="Saffron Johnson" userId="1cc67b69-d91b-45c8-bdd2-7c8053f6c5c9" providerId="ADAL" clId="{D319CD25-2697-41EF-B340-5A08D31CB4A9}" dt="2024-02-07T18:12:52.960" v="953" actId="207"/>
        <pc:sldMkLst>
          <pc:docMk/>
          <pc:sldMk cId="3409286335" sldId="291"/>
        </pc:sldMkLst>
        <pc:spChg chg="mod">
          <ac:chgData name="Saffron Johnson" userId="1cc67b69-d91b-45c8-bdd2-7c8053f6c5c9" providerId="ADAL" clId="{D319CD25-2697-41EF-B340-5A08D31CB4A9}" dt="2024-02-07T18:12:52.960" v="953" actId="207"/>
          <ac:spMkLst>
            <pc:docMk/>
            <pc:sldMk cId="3409286335" sldId="291"/>
            <ac:spMk id="3" creationId="{BF7011FE-0AAF-4EA6-B586-F7ECD122E525}"/>
          </ac:spMkLst>
        </pc:spChg>
        <pc:picChg chg="mod">
          <ac:chgData name="Saffron Johnson" userId="1cc67b69-d91b-45c8-bdd2-7c8053f6c5c9" providerId="ADAL" clId="{D319CD25-2697-41EF-B340-5A08D31CB4A9}" dt="2024-02-07T18:12:42.104" v="950" actId="1076"/>
          <ac:picMkLst>
            <pc:docMk/>
            <pc:sldMk cId="3409286335" sldId="291"/>
            <ac:picMk id="2" creationId="{2D81FF29-B714-49C2-ACDA-7732745C41DC}"/>
          </ac:picMkLst>
        </pc:picChg>
      </pc:sldChg>
      <pc:sldChg chg="modSp">
        <pc:chgData name="Saffron Johnson" userId="1cc67b69-d91b-45c8-bdd2-7c8053f6c5c9" providerId="ADAL" clId="{D319CD25-2697-41EF-B340-5A08D31CB4A9}" dt="2024-02-07T18:11:50.695" v="937" actId="207"/>
        <pc:sldMkLst>
          <pc:docMk/>
          <pc:sldMk cId="1632578293" sldId="300"/>
        </pc:sldMkLst>
        <pc:spChg chg="mod">
          <ac:chgData name="Saffron Johnson" userId="1cc67b69-d91b-45c8-bdd2-7c8053f6c5c9" providerId="ADAL" clId="{D319CD25-2697-41EF-B340-5A08D31CB4A9}" dt="2024-02-07T18:11:50.695" v="937" actId="207"/>
          <ac:spMkLst>
            <pc:docMk/>
            <pc:sldMk cId="1632578293" sldId="300"/>
            <ac:spMk id="2" creationId="{28C8E600-8D07-429C-B326-9E1FF8FF7279}"/>
          </ac:spMkLst>
        </pc:spChg>
      </pc:sldChg>
      <pc:sldChg chg="modSp">
        <pc:chgData name="Saffron Johnson" userId="1cc67b69-d91b-45c8-bdd2-7c8053f6c5c9" providerId="ADAL" clId="{D319CD25-2697-41EF-B340-5A08D31CB4A9}" dt="2024-02-07T18:11:59.894" v="940" actId="27636"/>
        <pc:sldMkLst>
          <pc:docMk/>
          <pc:sldMk cId="4286120622" sldId="301"/>
        </pc:sldMkLst>
        <pc:spChg chg="mod">
          <ac:chgData name="Saffron Johnson" userId="1cc67b69-d91b-45c8-bdd2-7c8053f6c5c9" providerId="ADAL" clId="{D319CD25-2697-41EF-B340-5A08D31CB4A9}" dt="2024-02-07T18:11:59.894" v="940" actId="27636"/>
          <ac:spMkLst>
            <pc:docMk/>
            <pc:sldMk cId="4286120622" sldId="301"/>
            <ac:spMk id="2" creationId="{A3A9518C-7508-49BC-8303-535160954FE9}"/>
          </ac:spMkLst>
        </pc:spChg>
      </pc:sldChg>
      <pc:sldChg chg="addSp modSp">
        <pc:chgData name="Saffron Johnson" userId="1cc67b69-d91b-45c8-bdd2-7c8053f6c5c9" providerId="ADAL" clId="{D319CD25-2697-41EF-B340-5A08D31CB4A9}" dt="2024-02-07T18:09:52.035" v="863" actId="1076"/>
        <pc:sldMkLst>
          <pc:docMk/>
          <pc:sldMk cId="2928416799" sldId="303"/>
        </pc:sldMkLst>
        <pc:spChg chg="add mod">
          <ac:chgData name="Saffron Johnson" userId="1cc67b69-d91b-45c8-bdd2-7c8053f6c5c9" providerId="ADAL" clId="{D319CD25-2697-41EF-B340-5A08D31CB4A9}" dt="2024-02-07T18:09:47.986" v="862" actId="255"/>
          <ac:spMkLst>
            <pc:docMk/>
            <pc:sldMk cId="2928416799" sldId="303"/>
            <ac:spMk id="3" creationId="{77AC9B2A-4381-4674-975B-B86549724941}"/>
          </ac:spMkLst>
        </pc:spChg>
        <pc:picChg chg="mod">
          <ac:chgData name="Saffron Johnson" userId="1cc67b69-d91b-45c8-bdd2-7c8053f6c5c9" providerId="ADAL" clId="{D319CD25-2697-41EF-B340-5A08D31CB4A9}" dt="2024-02-07T18:09:52.035" v="863" actId="1076"/>
          <ac:picMkLst>
            <pc:docMk/>
            <pc:sldMk cId="2928416799" sldId="303"/>
            <ac:picMk id="2" creationId="{A065F610-7DEB-4D7B-B6D9-BA114A1B595A}"/>
          </ac:picMkLst>
        </pc:picChg>
      </pc:sldChg>
      <pc:sldChg chg="modSp">
        <pc:chgData name="Saffron Johnson" userId="1cc67b69-d91b-45c8-bdd2-7c8053f6c5c9" providerId="ADAL" clId="{D319CD25-2697-41EF-B340-5A08D31CB4A9}" dt="2024-02-07T18:04:31.769" v="699" actId="1076"/>
        <pc:sldMkLst>
          <pc:docMk/>
          <pc:sldMk cId="2830300371" sldId="308"/>
        </pc:sldMkLst>
        <pc:spChg chg="mod">
          <ac:chgData name="Saffron Johnson" userId="1cc67b69-d91b-45c8-bdd2-7c8053f6c5c9" providerId="ADAL" clId="{D319CD25-2697-41EF-B340-5A08D31CB4A9}" dt="2024-02-07T18:04:29.477" v="698" actId="1076"/>
          <ac:spMkLst>
            <pc:docMk/>
            <pc:sldMk cId="2830300371" sldId="308"/>
            <ac:spMk id="2" creationId="{26824939-D3BB-4A49-857D-F443E037EE15}"/>
          </ac:spMkLst>
        </pc:spChg>
        <pc:spChg chg="mod">
          <ac:chgData name="Saffron Johnson" userId="1cc67b69-d91b-45c8-bdd2-7c8053f6c5c9" providerId="ADAL" clId="{D319CD25-2697-41EF-B340-5A08D31CB4A9}" dt="2024-02-07T18:03:23.481" v="673" actId="20577"/>
          <ac:spMkLst>
            <pc:docMk/>
            <pc:sldMk cId="2830300371" sldId="308"/>
            <ac:spMk id="3" creationId="{A82309F1-FF84-4049-9699-21A068621650}"/>
          </ac:spMkLst>
        </pc:spChg>
        <pc:picChg chg="mod">
          <ac:chgData name="Saffron Johnson" userId="1cc67b69-d91b-45c8-bdd2-7c8053f6c5c9" providerId="ADAL" clId="{D319CD25-2697-41EF-B340-5A08D31CB4A9}" dt="2024-02-07T18:04:31.769" v="699" actId="1076"/>
          <ac:picMkLst>
            <pc:docMk/>
            <pc:sldMk cId="2830300371" sldId="308"/>
            <ac:picMk id="4" creationId="{731E90E9-1612-42C8-BB06-23EFC0F4D583}"/>
          </ac:picMkLst>
        </pc:picChg>
      </pc:sldChg>
      <pc:sldChg chg="modSp">
        <pc:chgData name="Saffron Johnson" userId="1cc67b69-d91b-45c8-bdd2-7c8053f6c5c9" providerId="ADAL" clId="{D319CD25-2697-41EF-B340-5A08D31CB4A9}" dt="2024-02-07T17:15:22.353" v="6" actId="1076"/>
        <pc:sldMkLst>
          <pc:docMk/>
          <pc:sldMk cId="1224475074" sldId="309"/>
        </pc:sldMkLst>
        <pc:spChg chg="mod">
          <ac:chgData name="Saffron Johnson" userId="1cc67b69-d91b-45c8-bdd2-7c8053f6c5c9" providerId="ADAL" clId="{D319CD25-2697-41EF-B340-5A08D31CB4A9}" dt="2024-02-07T17:15:22.353" v="6" actId="1076"/>
          <ac:spMkLst>
            <pc:docMk/>
            <pc:sldMk cId="1224475074" sldId="309"/>
            <ac:spMk id="2" creationId="{EC0D0A26-AC90-47ED-AEB6-2B860AB533B1}"/>
          </ac:spMkLst>
        </pc:spChg>
      </pc:sldChg>
      <pc:sldChg chg="modSp">
        <pc:chgData name="Saffron Johnson" userId="1cc67b69-d91b-45c8-bdd2-7c8053f6c5c9" providerId="ADAL" clId="{D319CD25-2697-41EF-B340-5A08D31CB4A9}" dt="2024-02-07T18:05:29.719" v="705" actId="207"/>
        <pc:sldMkLst>
          <pc:docMk/>
          <pc:sldMk cId="382803907" sldId="310"/>
        </pc:sldMkLst>
        <pc:spChg chg="mod">
          <ac:chgData name="Saffron Johnson" userId="1cc67b69-d91b-45c8-bdd2-7c8053f6c5c9" providerId="ADAL" clId="{D319CD25-2697-41EF-B340-5A08D31CB4A9}" dt="2024-02-07T18:05:29.719" v="705" actId="207"/>
          <ac:spMkLst>
            <pc:docMk/>
            <pc:sldMk cId="382803907" sldId="310"/>
            <ac:spMk id="4" creationId="{B4830142-F80C-4A3B-92EE-38058DB38C6E}"/>
          </ac:spMkLst>
        </pc:spChg>
      </pc:sldChg>
      <pc:sldChg chg="modSp">
        <pc:chgData name="Saffron Johnson" userId="1cc67b69-d91b-45c8-bdd2-7c8053f6c5c9" providerId="ADAL" clId="{D319CD25-2697-41EF-B340-5A08D31CB4A9}" dt="2024-02-07T18:06:03.399" v="710" actId="207"/>
        <pc:sldMkLst>
          <pc:docMk/>
          <pc:sldMk cId="3594359884" sldId="311"/>
        </pc:sldMkLst>
        <pc:spChg chg="mod">
          <ac:chgData name="Saffron Johnson" userId="1cc67b69-d91b-45c8-bdd2-7c8053f6c5c9" providerId="ADAL" clId="{D319CD25-2697-41EF-B340-5A08D31CB4A9}" dt="2024-02-07T18:06:03.399" v="710" actId="207"/>
          <ac:spMkLst>
            <pc:docMk/>
            <pc:sldMk cId="3594359884" sldId="311"/>
            <ac:spMk id="2" creationId="{FA8732E7-94A0-4284-BBB2-0DFA87DFE9BC}"/>
          </ac:spMkLst>
        </pc:spChg>
      </pc:sldChg>
      <pc:sldChg chg="modSp">
        <pc:chgData name="Saffron Johnson" userId="1cc67b69-d91b-45c8-bdd2-7c8053f6c5c9" providerId="ADAL" clId="{D319CD25-2697-41EF-B340-5A08D31CB4A9}" dt="2024-02-07T18:06:49.383" v="716" actId="207"/>
        <pc:sldMkLst>
          <pc:docMk/>
          <pc:sldMk cId="404985889" sldId="312"/>
        </pc:sldMkLst>
        <pc:spChg chg="mod">
          <ac:chgData name="Saffron Johnson" userId="1cc67b69-d91b-45c8-bdd2-7c8053f6c5c9" providerId="ADAL" clId="{D319CD25-2697-41EF-B340-5A08D31CB4A9}" dt="2024-02-07T18:06:49.383" v="716" actId="207"/>
          <ac:spMkLst>
            <pc:docMk/>
            <pc:sldMk cId="404985889" sldId="312"/>
            <ac:spMk id="3" creationId="{E22C4142-9DEA-484F-A398-4910B9CD55AA}"/>
          </ac:spMkLst>
        </pc:spChg>
      </pc:sldChg>
      <pc:sldChg chg="modSp">
        <pc:chgData name="Saffron Johnson" userId="1cc67b69-d91b-45c8-bdd2-7c8053f6c5c9" providerId="ADAL" clId="{D319CD25-2697-41EF-B340-5A08D31CB4A9}" dt="2024-02-07T18:07:55.186" v="725" actId="207"/>
        <pc:sldMkLst>
          <pc:docMk/>
          <pc:sldMk cId="2593464227" sldId="313"/>
        </pc:sldMkLst>
        <pc:spChg chg="mod">
          <ac:chgData name="Saffron Johnson" userId="1cc67b69-d91b-45c8-bdd2-7c8053f6c5c9" providerId="ADAL" clId="{D319CD25-2697-41EF-B340-5A08D31CB4A9}" dt="2024-02-07T18:07:55.186" v="725" actId="207"/>
          <ac:spMkLst>
            <pc:docMk/>
            <pc:sldMk cId="2593464227" sldId="313"/>
            <ac:spMk id="3" creationId="{609FD947-D9C7-49A9-BEC3-1CCBAC514487}"/>
          </ac:spMkLst>
        </pc:spChg>
      </pc:sldChg>
      <pc:sldChg chg="modSp">
        <pc:chgData name="Saffron Johnson" userId="1cc67b69-d91b-45c8-bdd2-7c8053f6c5c9" providerId="ADAL" clId="{D319CD25-2697-41EF-B340-5A08D31CB4A9}" dt="2024-02-07T18:12:11.201" v="944" actId="207"/>
        <pc:sldMkLst>
          <pc:docMk/>
          <pc:sldMk cId="2792255515" sldId="315"/>
        </pc:sldMkLst>
        <pc:spChg chg="mod">
          <ac:chgData name="Saffron Johnson" userId="1cc67b69-d91b-45c8-bdd2-7c8053f6c5c9" providerId="ADAL" clId="{D319CD25-2697-41EF-B340-5A08D31CB4A9}" dt="2024-02-07T18:12:11.201" v="944" actId="207"/>
          <ac:spMkLst>
            <pc:docMk/>
            <pc:sldMk cId="2792255515" sldId="315"/>
            <ac:spMk id="3" creationId="{840E9479-017D-4EE0-B9A5-7BF7EA7AB5DA}"/>
          </ac:spMkLst>
        </pc:spChg>
        <pc:picChg chg="mod">
          <ac:chgData name="Saffron Johnson" userId="1cc67b69-d91b-45c8-bdd2-7c8053f6c5c9" providerId="ADAL" clId="{D319CD25-2697-41EF-B340-5A08D31CB4A9}" dt="2024-02-07T18:12:08.196" v="943" actId="1076"/>
          <ac:picMkLst>
            <pc:docMk/>
            <pc:sldMk cId="2792255515" sldId="315"/>
            <ac:picMk id="2" creationId="{407BFC7A-E1E1-4759-9813-19172D04BCFD}"/>
          </ac:picMkLst>
        </pc:picChg>
      </pc:sldChg>
      <pc:sldChg chg="modSp">
        <pc:chgData name="Saffron Johnson" userId="1cc67b69-d91b-45c8-bdd2-7c8053f6c5c9" providerId="ADAL" clId="{D319CD25-2697-41EF-B340-5A08D31CB4A9}" dt="2024-02-07T18:12:17.801" v="945" actId="207"/>
        <pc:sldMkLst>
          <pc:docMk/>
          <pc:sldMk cId="3266609048" sldId="316"/>
        </pc:sldMkLst>
        <pc:spChg chg="mod">
          <ac:chgData name="Saffron Johnson" userId="1cc67b69-d91b-45c8-bdd2-7c8053f6c5c9" providerId="ADAL" clId="{D319CD25-2697-41EF-B340-5A08D31CB4A9}" dt="2024-02-07T18:12:17.801" v="945" actId="207"/>
          <ac:spMkLst>
            <pc:docMk/>
            <pc:sldMk cId="3266609048" sldId="316"/>
            <ac:spMk id="3" creationId="{5D39FAE4-2E3B-4EEE-AA2E-2E3A006F273A}"/>
          </ac:spMkLst>
        </pc:spChg>
      </pc:sldChg>
      <pc:sldChg chg="modSp">
        <pc:chgData name="Saffron Johnson" userId="1cc67b69-d91b-45c8-bdd2-7c8053f6c5c9" providerId="ADAL" clId="{D319CD25-2697-41EF-B340-5A08D31CB4A9}" dt="2024-02-07T18:12:27.187" v="948" actId="14100"/>
        <pc:sldMkLst>
          <pc:docMk/>
          <pc:sldMk cId="3777391394" sldId="317"/>
        </pc:sldMkLst>
        <pc:spChg chg="mod">
          <ac:chgData name="Saffron Johnson" userId="1cc67b69-d91b-45c8-bdd2-7c8053f6c5c9" providerId="ADAL" clId="{D319CD25-2697-41EF-B340-5A08D31CB4A9}" dt="2024-02-07T18:12:22.158" v="946" actId="207"/>
          <ac:spMkLst>
            <pc:docMk/>
            <pc:sldMk cId="3777391394" sldId="317"/>
            <ac:spMk id="3" creationId="{965C784C-0100-4DB5-9F46-7196C3B4CC28}"/>
          </ac:spMkLst>
        </pc:spChg>
        <pc:picChg chg="mod">
          <ac:chgData name="Saffron Johnson" userId="1cc67b69-d91b-45c8-bdd2-7c8053f6c5c9" providerId="ADAL" clId="{D319CD25-2697-41EF-B340-5A08D31CB4A9}" dt="2024-02-07T18:12:27.187" v="948" actId="14100"/>
          <ac:picMkLst>
            <pc:docMk/>
            <pc:sldMk cId="3777391394" sldId="317"/>
            <ac:picMk id="2" creationId="{DB802E6D-AA2B-4799-B826-CAA5AD396607}"/>
          </ac:picMkLst>
        </pc:picChg>
      </pc:sldChg>
      <pc:sldChg chg="modSp">
        <pc:chgData name="Saffron Johnson" userId="1cc67b69-d91b-45c8-bdd2-7c8053f6c5c9" providerId="ADAL" clId="{D319CD25-2697-41EF-B340-5A08D31CB4A9}" dt="2024-02-07T18:12:34.239" v="949" actId="207"/>
        <pc:sldMkLst>
          <pc:docMk/>
          <pc:sldMk cId="1180005099" sldId="318"/>
        </pc:sldMkLst>
        <pc:spChg chg="mod">
          <ac:chgData name="Saffron Johnson" userId="1cc67b69-d91b-45c8-bdd2-7c8053f6c5c9" providerId="ADAL" clId="{D319CD25-2697-41EF-B340-5A08D31CB4A9}" dt="2024-02-07T18:12:34.239" v="949" actId="207"/>
          <ac:spMkLst>
            <pc:docMk/>
            <pc:sldMk cId="1180005099" sldId="318"/>
            <ac:spMk id="6" creationId="{93D6D296-45A2-4482-9580-2EB99C90DE45}"/>
          </ac:spMkLst>
        </pc:spChg>
      </pc:sldChg>
      <pc:sldChg chg="modSp">
        <pc:chgData name="Saffron Johnson" userId="1cc67b69-d91b-45c8-bdd2-7c8053f6c5c9" providerId="ADAL" clId="{D319CD25-2697-41EF-B340-5A08D31CB4A9}" dt="2024-02-07T18:08:34.498" v="726" actId="1076"/>
        <pc:sldMkLst>
          <pc:docMk/>
          <pc:sldMk cId="596656541" sldId="321"/>
        </pc:sldMkLst>
        <pc:spChg chg="mod">
          <ac:chgData name="Saffron Johnson" userId="1cc67b69-d91b-45c8-bdd2-7c8053f6c5c9" providerId="ADAL" clId="{D319CD25-2697-41EF-B340-5A08D31CB4A9}" dt="2024-02-07T18:08:34.498" v="726" actId="1076"/>
          <ac:spMkLst>
            <pc:docMk/>
            <pc:sldMk cId="596656541" sldId="321"/>
            <ac:spMk id="2" creationId="{58F9AB50-321B-47F4-9941-CE09B9686E08}"/>
          </ac:spMkLst>
        </pc:spChg>
      </pc:sldChg>
      <pc:sldChg chg="add">
        <pc:chgData name="Saffron Johnson" userId="1cc67b69-d91b-45c8-bdd2-7c8053f6c5c9" providerId="ADAL" clId="{D319CD25-2697-41EF-B340-5A08D31CB4A9}" dt="2024-02-07T17:13:31.625" v="0"/>
        <pc:sldMkLst>
          <pc:docMk/>
          <pc:sldMk cId="2450116355" sldId="323"/>
        </pc:sldMkLst>
      </pc:sldChg>
      <pc:sldChg chg="addSp modSp add">
        <pc:chgData name="Saffron Johnson" userId="1cc67b69-d91b-45c8-bdd2-7c8053f6c5c9" providerId="ADAL" clId="{D319CD25-2697-41EF-B340-5A08D31CB4A9}" dt="2024-02-07T18:02:48.881" v="667" actId="1076"/>
        <pc:sldMkLst>
          <pc:docMk/>
          <pc:sldMk cId="1398167718" sldId="324"/>
        </pc:sldMkLst>
        <pc:spChg chg="add mod">
          <ac:chgData name="Saffron Johnson" userId="1cc67b69-d91b-45c8-bdd2-7c8053f6c5c9" providerId="ADAL" clId="{D319CD25-2697-41EF-B340-5A08D31CB4A9}" dt="2024-02-07T18:02:48.881" v="667" actId="1076"/>
          <ac:spMkLst>
            <pc:docMk/>
            <pc:sldMk cId="1398167718" sldId="324"/>
            <ac:spMk id="2" creationId="{25E8FB2D-BD00-465E-95CE-54B4236FAE91}"/>
          </ac:spMkLst>
        </pc:spChg>
        <pc:spChg chg="add mod">
          <ac:chgData name="Saffron Johnson" userId="1cc67b69-d91b-45c8-bdd2-7c8053f6c5c9" providerId="ADAL" clId="{D319CD25-2697-41EF-B340-5A08D31CB4A9}" dt="2024-02-07T18:02:44.397" v="666" actId="14100"/>
          <ac:spMkLst>
            <pc:docMk/>
            <pc:sldMk cId="1398167718" sldId="324"/>
            <ac:spMk id="3" creationId="{D7C9DEB7-CA11-4BEB-89F4-3120CF68D655}"/>
          </ac:spMkLst>
        </pc:spChg>
      </pc:sldChg>
    </pc:docChg>
  </pc:docChgLst>
  <pc:docChgLst>
    <pc:chgData name="Saffron Johnson" userId="1cc67b69-d91b-45c8-bdd2-7c8053f6c5c9" providerId="ADAL" clId="{0BE34782-504B-41F0-B16B-37AC92A94478}"/>
    <pc:docChg chg="custSel addSld delSld modSld sldOrd">
      <pc:chgData name="Saffron Johnson" userId="1cc67b69-d91b-45c8-bdd2-7c8053f6c5c9" providerId="ADAL" clId="{0BE34782-504B-41F0-B16B-37AC92A94478}" dt="2024-04-09T12:43:19.993" v="357" actId="1036"/>
      <pc:docMkLst>
        <pc:docMk/>
      </pc:docMkLst>
      <pc:sldChg chg="modSp ord">
        <pc:chgData name="Saffron Johnson" userId="1cc67b69-d91b-45c8-bdd2-7c8053f6c5c9" providerId="ADAL" clId="{0BE34782-504B-41F0-B16B-37AC92A94478}" dt="2024-03-08T18:19:26.622" v="12" actId="255"/>
        <pc:sldMkLst>
          <pc:docMk/>
          <pc:sldMk cId="3966402432" sldId="289"/>
        </pc:sldMkLst>
        <pc:spChg chg="mod">
          <ac:chgData name="Saffron Johnson" userId="1cc67b69-d91b-45c8-bdd2-7c8053f6c5c9" providerId="ADAL" clId="{0BE34782-504B-41F0-B16B-37AC92A94478}" dt="2024-03-08T18:19:26.622" v="12" actId="255"/>
          <ac:spMkLst>
            <pc:docMk/>
            <pc:sldMk cId="3966402432" sldId="289"/>
            <ac:spMk id="3" creationId="{714BC2E5-89D4-4276-A748-3D7ABE6C7CC7}"/>
          </ac:spMkLst>
        </pc:spChg>
      </pc:sldChg>
      <pc:sldChg chg="modSp">
        <pc:chgData name="Saffron Johnson" userId="1cc67b69-d91b-45c8-bdd2-7c8053f6c5c9" providerId="ADAL" clId="{0BE34782-504B-41F0-B16B-37AC92A94478}" dt="2024-03-09T15:40:43.399" v="294" actId="14100"/>
        <pc:sldMkLst>
          <pc:docMk/>
          <pc:sldMk cId="3409286335" sldId="291"/>
        </pc:sldMkLst>
        <pc:spChg chg="mod">
          <ac:chgData name="Saffron Johnson" userId="1cc67b69-d91b-45c8-bdd2-7c8053f6c5c9" providerId="ADAL" clId="{0BE34782-504B-41F0-B16B-37AC92A94478}" dt="2024-03-09T15:40:38.290" v="293" actId="255"/>
          <ac:spMkLst>
            <pc:docMk/>
            <pc:sldMk cId="3409286335" sldId="291"/>
            <ac:spMk id="3" creationId="{BF7011FE-0AAF-4EA6-B586-F7ECD122E525}"/>
          </ac:spMkLst>
        </pc:spChg>
        <pc:picChg chg="mod">
          <ac:chgData name="Saffron Johnson" userId="1cc67b69-d91b-45c8-bdd2-7c8053f6c5c9" providerId="ADAL" clId="{0BE34782-504B-41F0-B16B-37AC92A94478}" dt="2024-03-09T15:40:43.399" v="294" actId="14100"/>
          <ac:picMkLst>
            <pc:docMk/>
            <pc:sldMk cId="3409286335" sldId="291"/>
            <ac:picMk id="2" creationId="{2D81FF29-B714-49C2-ACDA-7732745C41DC}"/>
          </ac:picMkLst>
        </pc:picChg>
      </pc:sldChg>
      <pc:sldChg chg="modSp">
        <pc:chgData name="Saffron Johnson" userId="1cc67b69-d91b-45c8-bdd2-7c8053f6c5c9" providerId="ADAL" clId="{0BE34782-504B-41F0-B16B-37AC92A94478}" dt="2024-03-09T15:40:56.908" v="295" actId="14100"/>
        <pc:sldMkLst>
          <pc:docMk/>
          <pc:sldMk cId="4067512048" sldId="292"/>
        </pc:sldMkLst>
        <pc:picChg chg="mod">
          <ac:chgData name="Saffron Johnson" userId="1cc67b69-d91b-45c8-bdd2-7c8053f6c5c9" providerId="ADAL" clId="{0BE34782-504B-41F0-B16B-37AC92A94478}" dt="2024-03-09T15:40:56.908" v="295" actId="14100"/>
          <ac:picMkLst>
            <pc:docMk/>
            <pc:sldMk cId="4067512048" sldId="292"/>
            <ac:picMk id="2" creationId="{8717C3A2-2163-47B3-9EAC-77794BEA945D}"/>
          </ac:picMkLst>
        </pc:picChg>
      </pc:sldChg>
      <pc:sldChg chg="modSp">
        <pc:chgData name="Saffron Johnson" userId="1cc67b69-d91b-45c8-bdd2-7c8053f6c5c9" providerId="ADAL" clId="{0BE34782-504B-41F0-B16B-37AC92A94478}" dt="2024-03-09T15:41:17.755" v="298" actId="14100"/>
        <pc:sldMkLst>
          <pc:docMk/>
          <pc:sldMk cId="949275344" sldId="293"/>
        </pc:sldMkLst>
        <pc:picChg chg="mod">
          <ac:chgData name="Saffron Johnson" userId="1cc67b69-d91b-45c8-bdd2-7c8053f6c5c9" providerId="ADAL" clId="{0BE34782-504B-41F0-B16B-37AC92A94478}" dt="2024-03-09T15:41:17.755" v="298" actId="14100"/>
          <ac:picMkLst>
            <pc:docMk/>
            <pc:sldMk cId="949275344" sldId="293"/>
            <ac:picMk id="2" creationId="{9BAC8B13-5B16-4AB5-8B88-3EA1E7D43E11}"/>
          </ac:picMkLst>
        </pc:picChg>
      </pc:sldChg>
      <pc:sldChg chg="modSp">
        <pc:chgData name="Saffron Johnson" userId="1cc67b69-d91b-45c8-bdd2-7c8053f6c5c9" providerId="ADAL" clId="{0BE34782-504B-41F0-B16B-37AC92A94478}" dt="2024-03-09T15:42:21.784" v="310" actId="1076"/>
        <pc:sldMkLst>
          <pc:docMk/>
          <pc:sldMk cId="1576925285" sldId="294"/>
        </pc:sldMkLst>
        <pc:picChg chg="mod">
          <ac:chgData name="Saffron Johnson" userId="1cc67b69-d91b-45c8-bdd2-7c8053f6c5c9" providerId="ADAL" clId="{0BE34782-504B-41F0-B16B-37AC92A94478}" dt="2024-03-09T15:42:21.784" v="310" actId="1076"/>
          <ac:picMkLst>
            <pc:docMk/>
            <pc:sldMk cId="1576925285" sldId="294"/>
            <ac:picMk id="2" creationId="{53BCB086-BF85-4437-B4B2-6146C27C95BC}"/>
          </ac:picMkLst>
        </pc:picChg>
      </pc:sldChg>
      <pc:sldChg chg="modSp">
        <pc:chgData name="Saffron Johnson" userId="1cc67b69-d91b-45c8-bdd2-7c8053f6c5c9" providerId="ADAL" clId="{0BE34782-504B-41F0-B16B-37AC92A94478}" dt="2024-03-08T18:27:34.051" v="206" actId="255"/>
        <pc:sldMkLst>
          <pc:docMk/>
          <pc:sldMk cId="1632578293" sldId="300"/>
        </pc:sldMkLst>
        <pc:spChg chg="mod">
          <ac:chgData name="Saffron Johnson" userId="1cc67b69-d91b-45c8-bdd2-7c8053f6c5c9" providerId="ADAL" clId="{0BE34782-504B-41F0-B16B-37AC92A94478}" dt="2024-03-08T18:27:34.051" v="206" actId="255"/>
          <ac:spMkLst>
            <pc:docMk/>
            <pc:sldMk cId="1632578293" sldId="300"/>
            <ac:spMk id="3" creationId="{AB483B64-FB8F-4392-ABC2-5450938C282F}"/>
          </ac:spMkLst>
        </pc:spChg>
      </pc:sldChg>
      <pc:sldChg chg="modSp">
        <pc:chgData name="Saffron Johnson" userId="1cc67b69-d91b-45c8-bdd2-7c8053f6c5c9" providerId="ADAL" clId="{0BE34782-504B-41F0-B16B-37AC92A94478}" dt="2024-03-08T18:27:25.293" v="205" actId="14100"/>
        <pc:sldMkLst>
          <pc:docMk/>
          <pc:sldMk cId="4286120622" sldId="301"/>
        </pc:sldMkLst>
        <pc:spChg chg="mod">
          <ac:chgData name="Saffron Johnson" userId="1cc67b69-d91b-45c8-bdd2-7c8053f6c5c9" providerId="ADAL" clId="{0BE34782-504B-41F0-B16B-37AC92A94478}" dt="2024-03-08T18:27:25.293" v="205" actId="14100"/>
          <ac:spMkLst>
            <pc:docMk/>
            <pc:sldMk cId="4286120622" sldId="301"/>
            <ac:spMk id="3" creationId="{34CC071A-D49C-43F7-9339-AB8CE5815C87}"/>
          </ac:spMkLst>
        </pc:spChg>
      </pc:sldChg>
      <pc:sldChg chg="modSp">
        <pc:chgData name="Saffron Johnson" userId="1cc67b69-d91b-45c8-bdd2-7c8053f6c5c9" providerId="ADAL" clId="{0BE34782-504B-41F0-B16B-37AC92A94478}" dt="2024-03-09T15:39:02.130" v="276" actId="1076"/>
        <pc:sldMkLst>
          <pc:docMk/>
          <pc:sldMk cId="4243158659" sldId="302"/>
        </pc:sldMkLst>
        <pc:spChg chg="mod">
          <ac:chgData name="Saffron Johnson" userId="1cc67b69-d91b-45c8-bdd2-7c8053f6c5c9" providerId="ADAL" clId="{0BE34782-504B-41F0-B16B-37AC92A94478}" dt="2024-03-09T15:38:47.128" v="273" actId="122"/>
          <ac:spMkLst>
            <pc:docMk/>
            <pc:sldMk cId="4243158659" sldId="302"/>
            <ac:spMk id="2" creationId="{4FD9AE0F-15DD-43A5-B4C9-003DC544CD12}"/>
          </ac:spMkLst>
        </pc:spChg>
        <pc:spChg chg="mod">
          <ac:chgData name="Saffron Johnson" userId="1cc67b69-d91b-45c8-bdd2-7c8053f6c5c9" providerId="ADAL" clId="{0BE34782-504B-41F0-B16B-37AC92A94478}" dt="2024-03-09T15:38:28.109" v="269" actId="255"/>
          <ac:spMkLst>
            <pc:docMk/>
            <pc:sldMk cId="4243158659" sldId="302"/>
            <ac:spMk id="3" creationId="{BB798A73-736F-40E7-9262-C7D64C2B791E}"/>
          </ac:spMkLst>
        </pc:spChg>
        <pc:spChg chg="mod">
          <ac:chgData name="Saffron Johnson" userId="1cc67b69-d91b-45c8-bdd2-7c8053f6c5c9" providerId="ADAL" clId="{0BE34782-504B-41F0-B16B-37AC92A94478}" dt="2024-03-09T15:39:02.130" v="276" actId="1076"/>
          <ac:spMkLst>
            <pc:docMk/>
            <pc:sldMk cId="4243158659" sldId="302"/>
            <ac:spMk id="5" creationId="{BD364E52-AA11-4F20-980D-F7E879EFCE22}"/>
          </ac:spMkLst>
        </pc:spChg>
      </pc:sldChg>
      <pc:sldChg chg="addSp modSp">
        <pc:chgData name="Saffron Johnson" userId="1cc67b69-d91b-45c8-bdd2-7c8053f6c5c9" providerId="ADAL" clId="{0BE34782-504B-41F0-B16B-37AC92A94478}" dt="2024-04-09T12:41:28.946" v="354" actId="1076"/>
        <pc:sldMkLst>
          <pc:docMk/>
          <pc:sldMk cId="2830300371" sldId="308"/>
        </pc:sldMkLst>
        <pc:spChg chg="mod">
          <ac:chgData name="Saffron Johnson" userId="1cc67b69-d91b-45c8-bdd2-7c8053f6c5c9" providerId="ADAL" clId="{0BE34782-504B-41F0-B16B-37AC92A94478}" dt="2024-04-09T12:40:36.191" v="325" actId="20577"/>
          <ac:spMkLst>
            <pc:docMk/>
            <pc:sldMk cId="2830300371" sldId="308"/>
            <ac:spMk id="2" creationId="{26824939-D3BB-4A49-857D-F443E037EE15}"/>
          </ac:spMkLst>
        </pc:spChg>
        <pc:spChg chg="add mod">
          <ac:chgData name="Saffron Johnson" userId="1cc67b69-d91b-45c8-bdd2-7c8053f6c5c9" providerId="ADAL" clId="{0BE34782-504B-41F0-B16B-37AC92A94478}" dt="2024-04-09T12:41:28.946" v="354" actId="1076"/>
          <ac:spMkLst>
            <pc:docMk/>
            <pc:sldMk cId="2830300371" sldId="308"/>
            <ac:spMk id="5" creationId="{A3EC633D-327A-481E-9FA3-4D7E5222BB4A}"/>
          </ac:spMkLst>
        </pc:spChg>
        <pc:picChg chg="mod">
          <ac:chgData name="Saffron Johnson" userId="1cc67b69-d91b-45c8-bdd2-7c8053f6c5c9" providerId="ADAL" clId="{0BE34782-504B-41F0-B16B-37AC92A94478}" dt="2024-04-09T12:40:55.207" v="326" actId="1076"/>
          <ac:picMkLst>
            <pc:docMk/>
            <pc:sldMk cId="2830300371" sldId="308"/>
            <ac:picMk id="4" creationId="{731E90E9-1612-42C8-BB06-23EFC0F4D583}"/>
          </ac:picMkLst>
        </pc:picChg>
      </pc:sldChg>
      <pc:sldChg chg="modSp">
        <pc:chgData name="Saffron Johnson" userId="1cc67b69-d91b-45c8-bdd2-7c8053f6c5c9" providerId="ADAL" clId="{0BE34782-504B-41F0-B16B-37AC92A94478}" dt="2024-03-09T15:33:58.678" v="232" actId="20577"/>
        <pc:sldMkLst>
          <pc:docMk/>
          <pc:sldMk cId="1224475074" sldId="309"/>
        </pc:sldMkLst>
        <pc:spChg chg="mod">
          <ac:chgData name="Saffron Johnson" userId="1cc67b69-d91b-45c8-bdd2-7c8053f6c5c9" providerId="ADAL" clId="{0BE34782-504B-41F0-B16B-37AC92A94478}" dt="2024-03-09T15:33:58.678" v="232" actId="20577"/>
          <ac:spMkLst>
            <pc:docMk/>
            <pc:sldMk cId="1224475074" sldId="309"/>
            <ac:spMk id="2" creationId="{EC0D0A26-AC90-47ED-AEB6-2B860AB533B1}"/>
          </ac:spMkLst>
        </pc:spChg>
      </pc:sldChg>
      <pc:sldChg chg="modSp">
        <pc:chgData name="Saffron Johnson" userId="1cc67b69-d91b-45c8-bdd2-7c8053f6c5c9" providerId="ADAL" clId="{0BE34782-504B-41F0-B16B-37AC92A94478}" dt="2024-03-09T15:43:00.081" v="316" actId="207"/>
        <pc:sldMkLst>
          <pc:docMk/>
          <pc:sldMk cId="382803907" sldId="310"/>
        </pc:sldMkLst>
        <pc:spChg chg="mod">
          <ac:chgData name="Saffron Johnson" userId="1cc67b69-d91b-45c8-bdd2-7c8053f6c5c9" providerId="ADAL" clId="{0BE34782-504B-41F0-B16B-37AC92A94478}" dt="2024-03-09T15:43:00.081" v="316" actId="207"/>
          <ac:spMkLst>
            <pc:docMk/>
            <pc:sldMk cId="382803907" sldId="310"/>
            <ac:spMk id="4" creationId="{B4830142-F80C-4A3B-92EE-38058DB38C6E}"/>
          </ac:spMkLst>
        </pc:spChg>
      </pc:sldChg>
      <pc:sldChg chg="modSp">
        <pc:chgData name="Saffron Johnson" userId="1cc67b69-d91b-45c8-bdd2-7c8053f6c5c9" providerId="ADAL" clId="{0BE34782-504B-41F0-B16B-37AC92A94478}" dt="2024-03-09T15:43:32.019" v="322" actId="207"/>
        <pc:sldMkLst>
          <pc:docMk/>
          <pc:sldMk cId="3594359884" sldId="311"/>
        </pc:sldMkLst>
        <pc:spChg chg="mod">
          <ac:chgData name="Saffron Johnson" userId="1cc67b69-d91b-45c8-bdd2-7c8053f6c5c9" providerId="ADAL" clId="{0BE34782-504B-41F0-B16B-37AC92A94478}" dt="2024-03-09T15:43:32.019" v="322" actId="207"/>
          <ac:spMkLst>
            <pc:docMk/>
            <pc:sldMk cId="3594359884" sldId="311"/>
            <ac:spMk id="2" creationId="{FA8732E7-94A0-4284-BBB2-0DFA87DFE9BC}"/>
          </ac:spMkLst>
        </pc:spChg>
      </pc:sldChg>
      <pc:sldChg chg="modSp">
        <pc:chgData name="Saffron Johnson" userId="1cc67b69-d91b-45c8-bdd2-7c8053f6c5c9" providerId="ADAL" clId="{0BE34782-504B-41F0-B16B-37AC92A94478}" dt="2024-03-09T15:37:18.211" v="265" actId="14100"/>
        <pc:sldMkLst>
          <pc:docMk/>
          <pc:sldMk cId="404985889" sldId="312"/>
        </pc:sldMkLst>
        <pc:spChg chg="mod">
          <ac:chgData name="Saffron Johnson" userId="1cc67b69-d91b-45c8-bdd2-7c8053f6c5c9" providerId="ADAL" clId="{0BE34782-504B-41F0-B16B-37AC92A94478}" dt="2024-03-09T15:37:18.211" v="265" actId="14100"/>
          <ac:spMkLst>
            <pc:docMk/>
            <pc:sldMk cId="404985889" sldId="312"/>
            <ac:spMk id="3" creationId="{E22C4142-9DEA-484F-A398-4910B9CD55AA}"/>
          </ac:spMkLst>
        </pc:spChg>
      </pc:sldChg>
      <pc:sldChg chg="modSp">
        <pc:chgData name="Saffron Johnson" userId="1cc67b69-d91b-45c8-bdd2-7c8053f6c5c9" providerId="ADAL" clId="{0BE34782-504B-41F0-B16B-37AC92A94478}" dt="2024-03-08T18:26:29.878" v="199" actId="20577"/>
        <pc:sldMkLst>
          <pc:docMk/>
          <pc:sldMk cId="2593464227" sldId="313"/>
        </pc:sldMkLst>
        <pc:spChg chg="mod">
          <ac:chgData name="Saffron Johnson" userId="1cc67b69-d91b-45c8-bdd2-7c8053f6c5c9" providerId="ADAL" clId="{0BE34782-504B-41F0-B16B-37AC92A94478}" dt="2024-03-08T18:26:29.878" v="199" actId="20577"/>
          <ac:spMkLst>
            <pc:docMk/>
            <pc:sldMk cId="2593464227" sldId="313"/>
            <ac:spMk id="3" creationId="{609FD947-D9C7-49A9-BEC3-1CCBAC514487}"/>
          </ac:spMkLst>
        </pc:spChg>
      </pc:sldChg>
      <pc:sldChg chg="modSp">
        <pc:chgData name="Saffron Johnson" userId="1cc67b69-d91b-45c8-bdd2-7c8053f6c5c9" providerId="ADAL" clId="{0BE34782-504B-41F0-B16B-37AC92A94478}" dt="2024-03-09T15:38:14.590" v="268" actId="1036"/>
        <pc:sldMkLst>
          <pc:docMk/>
          <pc:sldMk cId="3777391394" sldId="317"/>
        </pc:sldMkLst>
        <pc:picChg chg="mod">
          <ac:chgData name="Saffron Johnson" userId="1cc67b69-d91b-45c8-bdd2-7c8053f6c5c9" providerId="ADAL" clId="{0BE34782-504B-41F0-B16B-37AC92A94478}" dt="2024-03-09T15:38:14.590" v="268" actId="1036"/>
          <ac:picMkLst>
            <pc:docMk/>
            <pc:sldMk cId="3777391394" sldId="317"/>
            <ac:picMk id="2" creationId="{DB802E6D-AA2B-4799-B826-CAA5AD396607}"/>
          </ac:picMkLst>
        </pc:picChg>
      </pc:sldChg>
      <pc:sldChg chg="modSp modAnim">
        <pc:chgData name="Saffron Johnson" userId="1cc67b69-d91b-45c8-bdd2-7c8053f6c5c9" providerId="ADAL" clId="{0BE34782-504B-41F0-B16B-37AC92A94478}" dt="2024-03-09T15:39:57.643" v="285" actId="14100"/>
        <pc:sldMkLst>
          <pc:docMk/>
          <pc:sldMk cId="1180005099" sldId="318"/>
        </pc:sldMkLst>
        <pc:spChg chg="mod">
          <ac:chgData name="Saffron Johnson" userId="1cc67b69-d91b-45c8-bdd2-7c8053f6c5c9" providerId="ADAL" clId="{0BE34782-504B-41F0-B16B-37AC92A94478}" dt="2024-03-09T15:39:30.437" v="279" actId="1076"/>
          <ac:spMkLst>
            <pc:docMk/>
            <pc:sldMk cId="1180005099" sldId="318"/>
            <ac:spMk id="3" creationId="{52D7CC87-CB24-4C37-BFA2-0D7B6133FA95}"/>
          </ac:spMkLst>
        </pc:spChg>
        <pc:spChg chg="mod">
          <ac:chgData name="Saffron Johnson" userId="1cc67b69-d91b-45c8-bdd2-7c8053f6c5c9" providerId="ADAL" clId="{0BE34782-504B-41F0-B16B-37AC92A94478}" dt="2024-03-09T15:39:50.793" v="284" actId="1076"/>
          <ac:spMkLst>
            <pc:docMk/>
            <pc:sldMk cId="1180005099" sldId="318"/>
            <ac:spMk id="4" creationId="{CF0EA33F-DE24-4047-BF32-EFB08661C655}"/>
          </ac:spMkLst>
        </pc:spChg>
        <pc:spChg chg="mod">
          <ac:chgData name="Saffron Johnson" userId="1cc67b69-d91b-45c8-bdd2-7c8053f6c5c9" providerId="ADAL" clId="{0BE34782-504B-41F0-B16B-37AC92A94478}" dt="2024-03-09T15:39:57.643" v="285" actId="14100"/>
          <ac:spMkLst>
            <pc:docMk/>
            <pc:sldMk cId="1180005099" sldId="318"/>
            <ac:spMk id="6" creationId="{93D6D296-45A2-4482-9580-2EB99C90DE45}"/>
          </ac:spMkLst>
        </pc:spChg>
      </pc:sldChg>
      <pc:sldChg chg="modSp">
        <pc:chgData name="Saffron Johnson" userId="1cc67b69-d91b-45c8-bdd2-7c8053f6c5c9" providerId="ADAL" clId="{0BE34782-504B-41F0-B16B-37AC92A94478}" dt="2024-03-09T15:40:20.530" v="288" actId="1076"/>
        <pc:sldMkLst>
          <pc:docMk/>
          <pc:sldMk cId="2140296685" sldId="322"/>
        </pc:sldMkLst>
        <pc:picChg chg="mod">
          <ac:chgData name="Saffron Johnson" userId="1cc67b69-d91b-45c8-bdd2-7c8053f6c5c9" providerId="ADAL" clId="{0BE34782-504B-41F0-B16B-37AC92A94478}" dt="2024-03-09T15:40:20.530" v="288" actId="1076"/>
          <ac:picMkLst>
            <pc:docMk/>
            <pc:sldMk cId="2140296685" sldId="322"/>
            <ac:picMk id="2" creationId="{4D3D2A2B-30BF-4272-9F5D-DD0BD7D94713}"/>
          </ac:picMkLst>
        </pc:picChg>
      </pc:sldChg>
      <pc:sldChg chg="modSp">
        <pc:chgData name="Saffron Johnson" userId="1cc67b69-d91b-45c8-bdd2-7c8053f6c5c9" providerId="ADAL" clId="{0BE34782-504B-41F0-B16B-37AC92A94478}" dt="2024-03-09T15:42:05.718" v="307" actId="20577"/>
        <pc:sldMkLst>
          <pc:docMk/>
          <pc:sldMk cId="1398167718" sldId="324"/>
        </pc:sldMkLst>
        <pc:spChg chg="mod">
          <ac:chgData name="Saffron Johnson" userId="1cc67b69-d91b-45c8-bdd2-7c8053f6c5c9" providerId="ADAL" clId="{0BE34782-504B-41F0-B16B-37AC92A94478}" dt="2024-03-09T15:42:05.718" v="307" actId="20577"/>
          <ac:spMkLst>
            <pc:docMk/>
            <pc:sldMk cId="1398167718" sldId="324"/>
            <ac:spMk id="3" creationId="{D7C9DEB7-CA11-4BEB-89F4-3120CF68D655}"/>
          </ac:spMkLst>
        </pc:spChg>
      </pc:sldChg>
      <pc:sldChg chg="modSp add">
        <pc:chgData name="Saffron Johnson" userId="1cc67b69-d91b-45c8-bdd2-7c8053f6c5c9" providerId="ADAL" clId="{0BE34782-504B-41F0-B16B-37AC92A94478}" dt="2024-04-09T12:41:45.425" v="355" actId="13926"/>
        <pc:sldMkLst>
          <pc:docMk/>
          <pc:sldMk cId="3843539515" sldId="325"/>
        </pc:sldMkLst>
        <pc:spChg chg="mod">
          <ac:chgData name="Saffron Johnson" userId="1cc67b69-d91b-45c8-bdd2-7c8053f6c5c9" providerId="ADAL" clId="{0BE34782-504B-41F0-B16B-37AC92A94478}" dt="2024-04-09T12:41:45.425" v="355" actId="13926"/>
          <ac:spMkLst>
            <pc:docMk/>
            <pc:sldMk cId="3843539515" sldId="325"/>
            <ac:spMk id="2" creationId="{26824939-D3BB-4A49-857D-F443E037EE15}"/>
          </ac:spMkLst>
        </pc:spChg>
      </pc:sldChg>
    </pc:docChg>
  </pc:docChgLst>
  <pc:docChgLst>
    <pc:chgData name="Saffron Johnson" userId="1cc67b69-d91b-45c8-bdd2-7c8053f6c5c9" providerId="ADAL" clId="{9475BC00-EFA2-485D-A2B5-C1B0933EA7FD}"/>
    <pc:docChg chg="addSld delSld modSld">
      <pc:chgData name="Saffron Johnson" userId="1cc67b69-d91b-45c8-bdd2-7c8053f6c5c9" providerId="ADAL" clId="{9475BC00-EFA2-485D-A2B5-C1B0933EA7FD}" dt="2024-04-16T07:35:06" v="2"/>
      <pc:docMkLst>
        <pc:docMk/>
      </pc:docMkLst>
      <pc:sldChg chg="del">
        <pc:chgData name="Saffron Johnson" userId="1cc67b69-d91b-45c8-bdd2-7c8053f6c5c9" providerId="ADAL" clId="{9475BC00-EFA2-485D-A2B5-C1B0933EA7FD}" dt="2024-04-16T07:32:21.444" v="0" actId="2696"/>
        <pc:sldMkLst>
          <pc:docMk/>
          <pc:sldMk cId="2331425511" sldId="319"/>
        </pc:sldMkLst>
      </pc:sldChg>
      <pc:sldChg chg="add del">
        <pc:chgData name="Saffron Johnson" userId="1cc67b69-d91b-45c8-bdd2-7c8053f6c5c9" providerId="ADAL" clId="{9475BC00-EFA2-485D-A2B5-C1B0933EA7FD}" dt="2024-04-16T07:35:06" v="2"/>
        <pc:sldMkLst>
          <pc:docMk/>
          <pc:sldMk cId="2050439441" sldId="3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0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0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B6919-3FB7-4D29-BFEF-A3A444B4953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598"/>
            <a:ext cx="2945659" cy="4960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598"/>
            <a:ext cx="2945659" cy="4960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D10E0-B941-4742-A6E0-B1F583967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6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300"/>
            </a:lvl1pPr>
          </a:lstStyle>
          <a:p>
            <a:fld id="{47FBC7E7-7174-474E-8C6E-952F0B875A8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300"/>
            </a:lvl1pPr>
          </a:lstStyle>
          <a:p>
            <a:fld id="{D4F7A879-3A8C-40D7-A43B-101AEE41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580AD-F026-4254-B9BC-D441F6992F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9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580AD-F026-4254-B9BC-D441F6992F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3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7A879-3A8C-40D7-A43B-101AEE41FD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9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580AD-F026-4254-B9BC-D441F6992FA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1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580AD-F026-4254-B9BC-D441F6992FA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2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580AD-F026-4254-B9BC-D441F6992FA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3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580AD-F026-4254-B9BC-D441F6992FA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4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D17D-C7F5-49FB-9486-C04FC13C4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8B5CD-5884-46CA-B038-36F947AC6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A4FCC-D170-494C-B870-7F277553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C0A5E-0F5D-4FDB-9B07-713D14B0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3ACE-FC25-4976-B615-666BF8F0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476C-6B50-444C-9A9C-C59C2B44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29C69-E555-47E2-9AF6-CDE368A0A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D39B-8C74-4B8D-9B1D-7FB0ADDF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1431B-582C-401A-AEBC-B5367255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BE54-6C7B-4EC9-9197-DEF21E85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7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679C4-5038-4C43-82E2-3D2FF5C71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3DAEB-7614-470D-9A4D-92CAEF1D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5A0DC-A718-43D7-96D5-AD360188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4E183-DE9C-4F06-90D7-5AF005EA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F209-D6EC-4F9E-9AC1-673A9EB1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1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cred Heart RC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591BAAA9-3C49-4ECA-B55C-3A07BC4AC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1232938"/>
            <a:ext cx="7886699" cy="2471165"/>
          </a:xfrm>
          <a:prstGeom prst="rect">
            <a:avLst/>
          </a:prstGeom>
          <a:ln>
            <a:solidFill>
              <a:srgbClr val="AA2C2C"/>
            </a:solidFill>
          </a:ln>
        </p:spPr>
      </p:pic>
    </p:spTree>
    <p:extLst>
      <p:ext uri="{BB962C8B-B14F-4D97-AF65-F5344CB8AC3E}">
        <p14:creationId xmlns:p14="http://schemas.microsoft.com/office/powerpoint/2010/main" val="340619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2C47ED-12AE-45F0-8725-DB9827369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4"/>
            <a:ext cx="764294" cy="1142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455B68-7570-477E-B645-E767CE94186A}"/>
              </a:ext>
            </a:extLst>
          </p:cNvPr>
          <p:cNvSpPr/>
          <p:nvPr userDrawn="1"/>
        </p:nvSpPr>
        <p:spPr>
          <a:xfrm>
            <a:off x="7697913" y="0"/>
            <a:ext cx="1446088" cy="6858000"/>
          </a:xfrm>
          <a:prstGeom prst="rect">
            <a:avLst/>
          </a:prstGeom>
          <a:solidFill>
            <a:srgbClr val="81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84034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EDA0-3413-4260-9F48-2C1CF7B7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61C2-7C47-461D-B63C-30CCD43A8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1B7AC-5E6D-49FA-A908-05118FD1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BC31-8412-4C72-B269-7A1F4BB4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5209E-D381-42D8-A374-528F59A0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8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7109-5AF3-4E55-9C08-657B4E05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37715-AB05-4CFC-98BD-C1BCA1A4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6423A-4C3F-4EA6-AD68-14E78FB3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986B8-46D2-4DD8-8735-C313B403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1588-E8DC-4D89-9203-B547AC29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0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AC7A-CE21-4366-AEC6-5868E006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0BFE-D435-402B-B742-B1AA8C0FE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F40D6-29DD-4B85-8547-7ACD2203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FF827-129C-46C8-A9D8-653D0B51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843EC-7914-441F-A654-24DDD09F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01D58-D2A3-464A-BD5B-4023C2AD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6DFC-DA95-4F21-8161-DC40287E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6ADF2-C563-4EB2-944B-39317089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48981-F2C3-43A8-B069-3CB1DACD0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40F93-A961-4113-9688-D326A67FE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728AD-FB18-4988-BA36-CBDEB72A2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043E8-7E5A-458E-80BF-41EACCB6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FFF1F-32B2-46F9-95FC-272B032E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0A0-F5D1-4FE3-B753-3241861A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1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E1E7-4D4A-474C-AC37-E36E2B9F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56082-E9EC-4528-A40F-C5F5858C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6A668-A512-4817-B7D0-0029C82C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E189E-A3AE-47F6-B9DD-131837C9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3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654D1-0C33-4E20-B96B-97A90659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454AA-CCBE-4167-B92A-7B792B69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1F870-BD0A-4163-AD23-5C940D26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8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5CBA-1F2B-49DA-874E-ACC0480F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115F2-410B-4C57-B55C-59A328CC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B06A5-5023-4768-B12E-7D2D8F070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A2168-62F6-481D-9965-3F959D47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AC882-AC04-4881-8247-B25EE752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8CA26-B3D0-49E8-A18D-49AF0E9C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7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6C1C-5786-49BC-B0BA-464E05A1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7CA88-4FEB-4522-A85E-002FC325C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BD14D-E492-4E2A-B2AA-05B465C36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87C4E-C6AC-4C31-B79E-88BAB74B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750EF-02D2-4E08-836D-85BD95C3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C55DE-E87B-410B-BFF2-51676B09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8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6851A-88E6-49D8-BBD7-973265D8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8C61-B5E5-4484-9D84-14DBC65D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9795A-7F50-4330-860B-53A834A37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5547-C595-4303-A568-B6CF4B85816D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80C-0CD2-48FC-B279-03F8E1E41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8C4E2-3B10-4B0F-9958-140A34F6C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1E3D-F4D9-4480-B42B-39A7B2C1B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icsplay.co.uk/" TargetMode="External"/><Relationship Id="rId2" Type="http://schemas.openxmlformats.org/officeDocument/2006/relationships/hyperlink" Target="http://www.ictgame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xfordowl.co.uk/" TargetMode="External"/><Relationship Id="rId5" Type="http://schemas.openxmlformats.org/officeDocument/2006/relationships/hyperlink" Target="http://www.bbc.co.uk/education" TargetMode="External"/><Relationship Id="rId4" Type="http://schemas.openxmlformats.org/officeDocument/2006/relationships/hyperlink" Target="http://www.topmarks.co.uk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94C4B7-5B80-4DFC-82F3-6351936E7D09}"/>
              </a:ext>
            </a:extLst>
          </p:cNvPr>
          <p:cNvSpPr txBox="1"/>
          <p:nvPr/>
        </p:nvSpPr>
        <p:spPr>
          <a:xfrm>
            <a:off x="2064399" y="4324778"/>
            <a:ext cx="4688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>
                <a:solidFill>
                  <a:srgbClr val="FFC000"/>
                </a:solidFill>
              </a:rPr>
              <a:t>Year 2 Spelling, Punctuation and Grammar Parent 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0913D-70CF-83C6-B143-5DA14669C585}"/>
              </a:ext>
            </a:extLst>
          </p:cNvPr>
          <p:cNvSpPr txBox="1"/>
          <p:nvPr/>
        </p:nvSpPr>
        <p:spPr>
          <a:xfrm>
            <a:off x="3888707" y="2753226"/>
            <a:ext cx="137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434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AB50-321B-47F4-9941-CE09B9686E08}"/>
              </a:ext>
            </a:extLst>
          </p:cNvPr>
          <p:cNvSpPr txBox="1">
            <a:spLocks/>
          </p:cNvSpPr>
          <p:nvPr/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SassoonPrimary" panose="020B0500000000000000" pitchFamily="34" charset="0"/>
              </a:rPr>
              <a:t>Contractions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F074-C314-481B-B66E-C8E11C8ACA67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>
                <a:latin typeface="SassoonPrimary" panose="020B0500000000000000" pitchFamily="34" charset="0"/>
              </a:rPr>
              <a:t>I’m			I </a:t>
            </a:r>
            <a:r>
              <a:rPr lang="en-GB" sz="3600" strike="sngStrike">
                <a:latin typeface="SassoonPrimary" panose="020B0500000000000000" pitchFamily="34" charset="0"/>
              </a:rPr>
              <a:t>a</a:t>
            </a:r>
            <a:r>
              <a:rPr lang="en-GB" sz="3600">
                <a:latin typeface="SassoonPrimary" panose="020B0500000000000000" pitchFamily="34" charset="0"/>
              </a:rPr>
              <a:t>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>
              <a:latin typeface="SassoonPrimary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>
                <a:latin typeface="SassoonPrimary" panose="020B0500000000000000" pitchFamily="34" charset="0"/>
              </a:rPr>
              <a:t>you’re 		you </a:t>
            </a:r>
            <a:r>
              <a:rPr lang="en-GB" sz="3600" strike="sngStrike">
                <a:latin typeface="SassoonPrimary" panose="020B0500000000000000" pitchFamily="34" charset="0"/>
              </a:rPr>
              <a:t>a</a:t>
            </a:r>
            <a:r>
              <a:rPr lang="en-GB" sz="3600">
                <a:latin typeface="SassoonPrimary" panose="020B0500000000000000" pitchFamily="34" charset="0"/>
              </a:rPr>
              <a:t>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>
              <a:latin typeface="SassoonPrimary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>
                <a:latin typeface="SassoonPrimary" panose="020B0500000000000000" pitchFamily="34" charset="0"/>
              </a:rPr>
              <a:t>we’d			we </a:t>
            </a:r>
            <a:r>
              <a:rPr lang="en-GB" sz="3600" strike="sngStrike">
                <a:latin typeface="SassoonPrimary" panose="020B0500000000000000" pitchFamily="34" charset="0"/>
              </a:rPr>
              <a:t>woul</a:t>
            </a:r>
            <a:r>
              <a:rPr lang="en-GB" sz="3600">
                <a:latin typeface="SassoonPrimary" panose="020B0500000000000000" pitchFamily="34" charset="0"/>
              </a:rPr>
              <a:t>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>
              <a:latin typeface="SassoonPrimary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>
                <a:latin typeface="SassoonPrimary" panose="020B0500000000000000" pitchFamily="34" charset="0"/>
              </a:rPr>
              <a:t>they’ll		they </a:t>
            </a:r>
            <a:r>
              <a:rPr lang="en-GB" sz="3600" strike="sngStrike">
                <a:latin typeface="SassoonPrimary" panose="020B0500000000000000" pitchFamily="34" charset="0"/>
              </a:rPr>
              <a:t>wi</a:t>
            </a:r>
            <a:r>
              <a:rPr lang="en-GB" sz="3600">
                <a:latin typeface="SassoonPrimary" panose="020B0500000000000000" pitchFamily="34" charset="0"/>
              </a:rPr>
              <a:t>ll</a:t>
            </a:r>
            <a:endParaRPr lang="en-GB" sz="36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5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65F610-7DEB-4D7B-B6D9-BA114A1B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1243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AC9B2A-4381-4674-975B-B86549724941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820472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SassoonPrimary" panose="020B0500000000000000" pitchFamily="34" charset="0"/>
              </a:rPr>
              <a:t>These are words where the usual spelling rule does not apply. ‘Tricky’ words.</a:t>
            </a:r>
          </a:p>
        </p:txBody>
      </p:sp>
    </p:spTree>
    <p:extLst>
      <p:ext uri="{BB962C8B-B14F-4D97-AF65-F5344CB8AC3E}">
        <p14:creationId xmlns:p14="http://schemas.microsoft.com/office/powerpoint/2010/main" val="292841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B402D-16FC-4115-AEB3-3BBCDAED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856"/>
            <a:ext cx="9144000" cy="52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5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39C8F-46F3-4409-9E86-FB489393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45"/>
            <a:ext cx="9144000" cy="50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4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E600-8D07-429C-B326-9E1FF8FF7279}"/>
              </a:ext>
            </a:extLst>
          </p:cNvPr>
          <p:cNvSpPr txBox="1">
            <a:spLocks/>
          </p:cNvSpPr>
          <p:nvPr/>
        </p:nvSpPr>
        <p:spPr>
          <a:xfrm>
            <a:off x="1043334" y="396244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C00000"/>
                </a:solidFill>
                <a:latin typeface="SassoonPrimary" panose="020B0500000000000000" pitchFamily="34" charset="0"/>
              </a:rPr>
              <a:t>Nouns</a:t>
            </a:r>
            <a:r>
              <a:rPr lang="en-GB" dirty="0">
                <a:latin typeface="SassoonPrimary" panose="020B0500000000000000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3B64-FB8F-4392-ABC2-5450938C282F}"/>
              </a:ext>
            </a:extLst>
          </p:cNvPr>
          <p:cNvSpPr txBox="1">
            <a:spLocks/>
          </p:cNvSpPr>
          <p:nvPr/>
        </p:nvSpPr>
        <p:spPr>
          <a:xfrm>
            <a:off x="179512" y="1484784"/>
            <a:ext cx="78867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SassoonPrimary" panose="020B0500000000000000" pitchFamily="34" charset="0"/>
              </a:rPr>
              <a:t>The name of a  </a:t>
            </a:r>
            <a:endParaRPr lang="en-GB" sz="2800" b="1" dirty="0">
              <a:latin typeface="SassoonPrimary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>
                <a:latin typeface="SassoonPrimary" panose="020B0500000000000000" pitchFamily="34" charset="0"/>
              </a:rPr>
              <a:t>person,  place, object </a:t>
            </a:r>
            <a:r>
              <a:rPr lang="en-GB" sz="2800" dirty="0">
                <a:latin typeface="SassoonPrimary" panose="020B0500000000000000" pitchFamily="34" charset="0"/>
              </a:rPr>
              <a:t> or </a:t>
            </a:r>
            <a:r>
              <a:rPr lang="en-GB" sz="2800" b="1" dirty="0">
                <a:latin typeface="SassoonPrimary" panose="020B0500000000000000" pitchFamily="34" charset="0"/>
              </a:rPr>
              <a:t>idea.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56587-63A5-4885-8079-8DE5788BF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2" y="3284392"/>
            <a:ext cx="8139754" cy="360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7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518C-7508-49BC-8303-535160954FE9}"/>
              </a:ext>
            </a:extLst>
          </p:cNvPr>
          <p:cNvSpPr txBox="1">
            <a:spLocks/>
          </p:cNvSpPr>
          <p:nvPr/>
        </p:nvSpPr>
        <p:spPr>
          <a:xfrm>
            <a:off x="628650" y="332656"/>
            <a:ext cx="7886700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rgbClr val="C00000"/>
                </a:solidFill>
                <a:latin typeface="SassoonPrimary" panose="020B0500000000000000" pitchFamily="34" charset="0"/>
              </a:rPr>
              <a:t>Activity example:</a:t>
            </a:r>
          </a:p>
          <a:p>
            <a:endParaRPr lang="en-GB" sz="3600" b="1" u="sng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3600" dirty="0">
                <a:solidFill>
                  <a:srgbClr val="C00000"/>
                </a:solidFill>
                <a:latin typeface="SassoonPrimary" panose="020B0500000000000000" pitchFamily="34" charset="0"/>
              </a:rPr>
              <a:t>Pick out the three nouns in the sentences below…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071A-D49C-43F7-9339-AB8CE5815C87}"/>
              </a:ext>
            </a:extLst>
          </p:cNvPr>
          <p:cNvSpPr txBox="1">
            <a:spLocks/>
          </p:cNvSpPr>
          <p:nvPr/>
        </p:nvSpPr>
        <p:spPr>
          <a:xfrm>
            <a:off x="628650" y="1793155"/>
            <a:ext cx="660764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SassoonPrimary" panose="020B0500000000000000" pitchFamily="34" charset="0"/>
              </a:rPr>
              <a:t>A whale has an enormous heart that can weigh as much as a small car. </a:t>
            </a:r>
          </a:p>
          <a:p>
            <a:endParaRPr lang="en-GB" sz="2800" dirty="0">
              <a:latin typeface="SassoonPrimary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latin typeface="SassoonPrimary" panose="020B0500000000000000" pitchFamily="34" charset="0"/>
            </a:endParaRPr>
          </a:p>
          <a:p>
            <a:r>
              <a:rPr lang="en-GB" sz="2800" dirty="0">
                <a:latin typeface="SassoonPrimary" panose="020B0500000000000000" pitchFamily="34" charset="0"/>
              </a:rPr>
              <a:t>The flower had petals which fell onto the grass.</a:t>
            </a:r>
          </a:p>
          <a:p>
            <a:endParaRPr lang="en-GB" sz="28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2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BFC7A-E1E1-4759-9813-19172D04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7292235" cy="33843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40E9479-017D-4EE0-B9A5-7BF7EA7AB5DA}"/>
              </a:ext>
            </a:extLst>
          </p:cNvPr>
          <p:cNvSpPr txBox="1">
            <a:spLocks/>
          </p:cNvSpPr>
          <p:nvPr/>
        </p:nvSpPr>
        <p:spPr>
          <a:xfrm>
            <a:off x="1043334" y="396244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C00000"/>
                </a:solidFill>
                <a:latin typeface="SassoonPrimary" panose="020B0500000000000000" pitchFamily="34" charset="0"/>
              </a:rPr>
              <a:t>Verbs</a:t>
            </a:r>
            <a:r>
              <a:rPr lang="en-GB" dirty="0">
                <a:latin typeface="SassoonPrimary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25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E5C3EA-552A-49B6-B7AD-AAE25DE0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7325"/>
            <a:ext cx="8839200" cy="39433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39FAE4-2E3B-4EEE-AA2E-2E3A006F273A}"/>
              </a:ext>
            </a:extLst>
          </p:cNvPr>
          <p:cNvSpPr txBox="1">
            <a:spLocks/>
          </p:cNvSpPr>
          <p:nvPr/>
        </p:nvSpPr>
        <p:spPr>
          <a:xfrm>
            <a:off x="1043334" y="396244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C00000"/>
                </a:solidFill>
                <a:latin typeface="SassoonPrimary" panose="020B0500000000000000" pitchFamily="34" charset="0"/>
              </a:rPr>
              <a:t>Adjectives</a:t>
            </a:r>
            <a:r>
              <a:rPr lang="en-GB" dirty="0">
                <a:latin typeface="SassoonPrimary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60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02E6D-AA2B-4799-B826-CAA5AD39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9" y="1700808"/>
            <a:ext cx="7429995" cy="46085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5C784C-0100-4DB5-9F46-7196C3B4CC28}"/>
              </a:ext>
            </a:extLst>
          </p:cNvPr>
          <p:cNvSpPr txBox="1">
            <a:spLocks/>
          </p:cNvSpPr>
          <p:nvPr/>
        </p:nvSpPr>
        <p:spPr>
          <a:xfrm>
            <a:off x="1043334" y="396244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C00000"/>
                </a:solidFill>
                <a:latin typeface="SassoonPrimary" panose="020B0500000000000000" pitchFamily="34" charset="0"/>
              </a:rPr>
              <a:t>Adverbs</a:t>
            </a:r>
            <a:r>
              <a:rPr lang="en-GB" dirty="0">
                <a:latin typeface="SassoonPrimary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39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4FD9AE0F-15DD-43A5-B4C9-003DC544CD12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65126"/>
            <a:ext cx="6247606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800" b="1" dirty="0">
                <a:solidFill>
                  <a:srgbClr val="640000"/>
                </a:solidFill>
                <a:latin typeface="SassoonPrimary" panose="020B0500000000000000" pitchFamily="34" charset="0"/>
              </a:rPr>
              <a:t>Present tense to past tense example activity.</a:t>
            </a: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BB798A73-736F-40E7-9262-C7D64C2B791E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494142"/>
            <a:ext cx="7006745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The following sentences are written in the present tense. Try changing them to the past tense by putting </a:t>
            </a:r>
            <a:r>
              <a:rPr lang="en-GB" altLang="en-US" sz="2200" dirty="0">
                <a:latin typeface="SassoonPrimary" panose="020B0500000000000000" pitchFamily="34" charset="0"/>
              </a:rPr>
              <a:t>Yesterday</a:t>
            </a:r>
            <a:r>
              <a:rPr lang="en-GB" altLang="en-US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 at the beginning of each.</a:t>
            </a:r>
          </a:p>
          <a:p>
            <a:pPr marL="0" indent="0">
              <a:buNone/>
            </a:pPr>
            <a:endParaRPr lang="en-GB" altLang="en-US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altLang="en-US" sz="2200" dirty="0">
                <a:latin typeface="SassoonPrimary" panose="020B0500000000000000" pitchFamily="34" charset="0"/>
              </a:rPr>
              <a:t>They skip on the playground.</a:t>
            </a:r>
          </a:p>
          <a:p>
            <a:r>
              <a:rPr lang="en-GB" altLang="en-US" sz="2200" dirty="0">
                <a:latin typeface="SassoonPrimary" panose="020B0500000000000000" pitchFamily="34" charset="0"/>
              </a:rPr>
              <a:t>The baby is crawling across the mat.</a:t>
            </a:r>
          </a:p>
          <a:p>
            <a:r>
              <a:rPr lang="en-GB" altLang="en-US" sz="2200" dirty="0">
                <a:latin typeface="SassoonPrimary" panose="020B0500000000000000" pitchFamily="34" charset="0"/>
              </a:rPr>
              <a:t>I walk down the corridor.</a:t>
            </a:r>
          </a:p>
          <a:p>
            <a:r>
              <a:rPr lang="en-GB" altLang="en-US" sz="2200" dirty="0">
                <a:latin typeface="SassoonPrimary" panose="020B0500000000000000" pitchFamily="34" charset="0"/>
              </a:rPr>
              <a:t>Ben is talking to his friend.</a:t>
            </a:r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BD364E52-AA11-4F20-980D-F7E879EFC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5102248"/>
            <a:ext cx="527950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2800" dirty="0">
                <a:latin typeface="SassoonPrimary" panose="020B0500000000000000" pitchFamily="34" charset="0"/>
              </a:rPr>
              <a:t>How have the verbs changed?</a:t>
            </a:r>
          </a:p>
        </p:txBody>
      </p:sp>
    </p:spTree>
    <p:extLst>
      <p:ext uri="{BB962C8B-B14F-4D97-AF65-F5344CB8AC3E}">
        <p14:creationId xmlns:p14="http://schemas.microsoft.com/office/powerpoint/2010/main" val="42431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4BC2E5-89D4-4276-A748-3D7ABE6C7CC7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617559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 Aims of the workshop</a:t>
            </a:r>
          </a:p>
          <a:p>
            <a:endParaRPr lang="en-GB" sz="2400" dirty="0">
              <a:latin typeface="SassoonPrimary" panose="020B0500000000000000" pitchFamily="34" charset="0"/>
            </a:endParaRPr>
          </a:p>
          <a:p>
            <a:endParaRPr lang="en-GB" sz="2400" dirty="0">
              <a:latin typeface="SassoonPrimary" panose="020B0500000000000000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400" dirty="0">
                <a:latin typeface="SassoonPrimary" panose="020B0500000000000000" pitchFamily="34" charset="0"/>
              </a:rPr>
              <a:t>To inform you about how we teach spelling in Year 2.</a:t>
            </a:r>
          </a:p>
          <a:p>
            <a:pPr marL="457200" indent="-457200">
              <a:buFontTx/>
              <a:buChar char="-"/>
            </a:pPr>
            <a:endParaRPr lang="en-GB" sz="2400" dirty="0">
              <a:latin typeface="SassoonPrimary" panose="020B0500000000000000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400" dirty="0">
                <a:latin typeface="SassoonPrimary" panose="020B0500000000000000" pitchFamily="34" charset="0"/>
              </a:rPr>
              <a:t>To explain some of the spelling rules that we learn in Year 2.</a:t>
            </a:r>
          </a:p>
          <a:p>
            <a:pPr marL="457200" indent="-457200">
              <a:buFontTx/>
              <a:buChar char="-"/>
            </a:pPr>
            <a:endParaRPr lang="en-GB" sz="2400" dirty="0">
              <a:latin typeface="SassoonPrimary" panose="020B0500000000000000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400" dirty="0">
                <a:latin typeface="SassoonPrimary" panose="020B0500000000000000" pitchFamily="34" charset="0"/>
              </a:rPr>
              <a:t>To explain some of the grammatical terminology and grammar objectives for Year 2.</a:t>
            </a:r>
          </a:p>
          <a:p>
            <a:pPr marL="457200" indent="-457200">
              <a:buFontTx/>
              <a:buChar char="-"/>
            </a:pPr>
            <a:endParaRPr lang="en-GB" sz="24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2D7CC87-CB24-4C37-BFA2-0D7B6133FA95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577171"/>
            <a:ext cx="5904656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200" dirty="0">
                <a:latin typeface="SassoonPrimary" panose="020B0500000000000000" pitchFamily="34" charset="0"/>
              </a:rPr>
              <a:t>Yesterday they 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  <a:latin typeface="SassoonPrimary" panose="020B0500000000000000" pitchFamily="34" charset="0"/>
              </a:rPr>
              <a:t>skipped </a:t>
            </a:r>
            <a:r>
              <a:rPr lang="en-GB" altLang="en-US" sz="2200" dirty="0">
                <a:latin typeface="SassoonPrimary" panose="020B0500000000000000" pitchFamily="34" charset="0"/>
              </a:rPr>
              <a:t>on the playground.</a:t>
            </a:r>
          </a:p>
          <a:p>
            <a:pPr marL="0" indent="0">
              <a:buNone/>
            </a:pPr>
            <a:endParaRPr lang="en-GB" altLang="en-US" sz="2200" dirty="0">
              <a:latin typeface="SassoonPrimary" panose="020B0500000000000000" pitchFamily="34" charset="0"/>
            </a:endParaRPr>
          </a:p>
          <a:p>
            <a:r>
              <a:rPr lang="en-GB" altLang="en-US" sz="2200" dirty="0">
                <a:latin typeface="SassoonPrimary" panose="020B0500000000000000" pitchFamily="34" charset="0"/>
              </a:rPr>
              <a:t>Yesterday the baby 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  <a:latin typeface="SassoonPrimary" panose="020B0500000000000000" pitchFamily="34" charset="0"/>
              </a:rPr>
              <a:t>crawled</a:t>
            </a:r>
            <a:r>
              <a:rPr lang="en-GB" altLang="en-US" sz="2200" dirty="0">
                <a:latin typeface="SassoonPrimary" panose="020B0500000000000000" pitchFamily="34" charset="0"/>
              </a:rPr>
              <a:t> across the mat.</a:t>
            </a:r>
          </a:p>
          <a:p>
            <a:pPr marL="0" indent="0">
              <a:buNone/>
            </a:pPr>
            <a:endParaRPr lang="en-GB" altLang="en-US" sz="2200" dirty="0">
              <a:latin typeface="SassoonPrimary" panose="020B0500000000000000" pitchFamily="34" charset="0"/>
            </a:endParaRPr>
          </a:p>
          <a:p>
            <a:r>
              <a:rPr lang="en-GB" altLang="en-US" sz="2200" dirty="0">
                <a:latin typeface="SassoonPrimary" panose="020B0500000000000000" pitchFamily="34" charset="0"/>
              </a:rPr>
              <a:t>Yesterday I 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  <a:latin typeface="SassoonPrimary" panose="020B0500000000000000" pitchFamily="34" charset="0"/>
              </a:rPr>
              <a:t>walked </a:t>
            </a:r>
            <a:r>
              <a:rPr lang="en-GB" altLang="en-US" sz="2200" dirty="0">
                <a:latin typeface="SassoonPrimary" panose="020B0500000000000000" pitchFamily="34" charset="0"/>
              </a:rPr>
              <a:t>down the corridor.</a:t>
            </a:r>
          </a:p>
          <a:p>
            <a:pPr marL="0" indent="0">
              <a:buNone/>
            </a:pPr>
            <a:endParaRPr lang="en-GB" altLang="en-US" sz="2200" dirty="0">
              <a:latin typeface="SassoonPrimary" panose="020B0500000000000000" pitchFamily="34" charset="0"/>
            </a:endParaRPr>
          </a:p>
          <a:p>
            <a:r>
              <a:rPr lang="en-GB" altLang="en-US" sz="2200" dirty="0">
                <a:latin typeface="SassoonPrimary" panose="020B0500000000000000" pitchFamily="34" charset="0"/>
              </a:rPr>
              <a:t>Yesterday Ben 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  <a:latin typeface="SassoonPrimary" panose="020B0500000000000000" pitchFamily="34" charset="0"/>
              </a:rPr>
              <a:t>talked </a:t>
            </a:r>
            <a:r>
              <a:rPr lang="en-GB" altLang="en-US" sz="2200" dirty="0">
                <a:latin typeface="SassoonPrimary" panose="020B0500000000000000" pitchFamily="34" charset="0"/>
              </a:rPr>
              <a:t>to his friend.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200" dirty="0">
              <a:latin typeface="SassoonPrimary" panose="020B0500000000000000" pitchFamily="34" charset="0"/>
            </a:endParaRPr>
          </a:p>
          <a:p>
            <a:endParaRPr lang="en-GB" altLang="en-US" sz="2200" dirty="0">
              <a:latin typeface="SassoonPrimary" panose="020B0500000000000000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0EA33F-DE24-4047-BF32-EFB08661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961506"/>
            <a:ext cx="62630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2"/>
                </a:solidFill>
                <a:latin typeface="SassoonPrimary" panose="020B0500000000000000" pitchFamily="34" charset="0"/>
              </a:rPr>
              <a:t>Children must remember to double the consonant in </a:t>
            </a:r>
            <a:r>
              <a:rPr lang="en-GB" altLang="en-US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skipped</a:t>
            </a:r>
            <a:r>
              <a:rPr lang="en-GB" altLang="en-US" sz="2800" dirty="0">
                <a:solidFill>
                  <a:schemeClr val="tx2"/>
                </a:solidFill>
                <a:latin typeface="SassoonPrimary" panose="020B0500000000000000" pitchFamily="34" charset="0"/>
              </a:rPr>
              <a:t>.</a:t>
            </a: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93D6D296-45A2-4482-9580-2EB99C90DE45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692696"/>
            <a:ext cx="1656184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1800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D3D2A2B-30BF-4272-9F5D-DD0BD7D94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28851" r="25620" b="5562"/>
          <a:stretch/>
        </p:blipFill>
        <p:spPr bwMode="auto">
          <a:xfrm>
            <a:off x="827584" y="116632"/>
            <a:ext cx="62646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9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81FF29-B714-49C2-ACDA-7732745C4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24156" r="33511" b="24597"/>
          <a:stretch/>
        </p:blipFill>
        <p:spPr bwMode="auto">
          <a:xfrm>
            <a:off x="49970" y="1484784"/>
            <a:ext cx="7618374" cy="43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7011FE-0AAF-4EA6-B586-F7ECD122E525}"/>
              </a:ext>
            </a:extLst>
          </p:cNvPr>
          <p:cNvSpPr txBox="1">
            <a:spLocks/>
          </p:cNvSpPr>
          <p:nvPr/>
        </p:nvSpPr>
        <p:spPr>
          <a:xfrm>
            <a:off x="1043334" y="396244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Some examples of grammar activities</a:t>
            </a:r>
          </a:p>
          <a:p>
            <a:r>
              <a:rPr lang="en-GB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in Year 2. </a:t>
            </a:r>
          </a:p>
        </p:txBody>
      </p:sp>
    </p:spTree>
    <p:extLst>
      <p:ext uri="{BB962C8B-B14F-4D97-AF65-F5344CB8AC3E}">
        <p14:creationId xmlns:p14="http://schemas.microsoft.com/office/powerpoint/2010/main" val="34092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17C3A2-2163-47B3-9EAC-77794BEA9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14029" r="32609" b="8174"/>
          <a:stretch/>
        </p:blipFill>
        <p:spPr bwMode="auto">
          <a:xfrm>
            <a:off x="683569" y="456843"/>
            <a:ext cx="6984776" cy="59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AC8B13-5B16-4AB5-8B88-3EA1E7D43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9595" r="32174" b="12464"/>
          <a:stretch/>
        </p:blipFill>
        <p:spPr bwMode="auto">
          <a:xfrm>
            <a:off x="31284" y="1124745"/>
            <a:ext cx="72050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BCB086-BF85-4437-B4B2-6146C27C9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19246" r="32308" b="15131"/>
          <a:stretch/>
        </p:blipFill>
        <p:spPr bwMode="auto">
          <a:xfrm>
            <a:off x="15128" y="1052736"/>
            <a:ext cx="7164288" cy="56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9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FB2D-BD00-465E-95CE-54B4236FAE91}"/>
              </a:ext>
            </a:extLst>
          </p:cNvPr>
          <p:cNvSpPr txBox="1">
            <a:spLocks/>
          </p:cNvSpPr>
          <p:nvPr/>
        </p:nvSpPr>
        <p:spPr>
          <a:xfrm>
            <a:off x="827584" y="332656"/>
            <a:ext cx="6535638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SassoonPrimary" panose="020B0500000000000000" pitchFamily="34" charset="0"/>
              </a:rPr>
              <a:t>Home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DEB7-CA11-4BEB-89F4-3120CF68D655}"/>
              </a:ext>
            </a:extLst>
          </p:cNvPr>
          <p:cNvSpPr txBox="1">
            <a:spLocks/>
          </p:cNvSpPr>
          <p:nvPr/>
        </p:nvSpPr>
        <p:spPr>
          <a:xfrm>
            <a:off x="628650" y="1124744"/>
            <a:ext cx="6535638" cy="43513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latin typeface="SassoonPrimary" panose="020B0500000000000000" pitchFamily="34" charset="0"/>
              </a:rPr>
              <a:t>It is important that learning at home is an extension of practice in school.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latin typeface="SassoonPrimary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latin typeface="SassoonPrimary" panose="020B0500000000000000" pitchFamily="34" charset="0"/>
              </a:rPr>
              <a:t>Our weekly spelling test will consist of three common exception  / ‘tricky’ words and four words from that week’s spelling lesson.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latin typeface="SassoonPrimary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latin typeface="SassoonPrimary" panose="020B0500000000000000" pitchFamily="34" charset="0"/>
              </a:rPr>
              <a:t>When learning spellings, it is helpful if you ask your child to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apply</a:t>
            </a:r>
            <a:r>
              <a:rPr lang="en-GB" sz="2200" dirty="0">
                <a:latin typeface="SassoonPrimary" panose="020B0500000000000000" pitchFamily="34" charset="0"/>
              </a:rPr>
              <a:t> the spelling in a sentence – this is a true indication that the child has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embedded</a:t>
            </a:r>
            <a:r>
              <a:rPr lang="en-GB" sz="2200" dirty="0">
                <a:latin typeface="SassoonPrimary" panose="020B0500000000000000" pitchFamily="34" charset="0"/>
              </a:rPr>
              <a:t> the spelling rule.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latin typeface="SassoonPrimary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latin typeface="SassoonPrimary" panose="020B0500000000000000" pitchFamily="34" charset="0"/>
              </a:rPr>
              <a:t>The weekly home learning tasks may include grammar activities which are sometime set on IXL or SPaG.com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67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3CC5D-1B57-4169-90D8-27607F45E0EA}"/>
              </a:ext>
            </a:extLst>
          </p:cNvPr>
          <p:cNvSpPr txBox="1"/>
          <p:nvPr/>
        </p:nvSpPr>
        <p:spPr>
          <a:xfrm>
            <a:off x="765699" y="1183505"/>
            <a:ext cx="6731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SassoonPrimary" panose="020B0500000000000000" pitchFamily="34" charset="0"/>
              </a:rPr>
              <a:t>USEFUL WEBSITES TO SUPPORT LEARNING:</a:t>
            </a:r>
          </a:p>
          <a:p>
            <a:endParaRPr lang="en-GB" sz="2400" dirty="0">
              <a:solidFill>
                <a:srgbClr val="C00000"/>
              </a:solidFill>
              <a:latin typeface="SassoonPrimary" panose="020B0500000000000000" pitchFamily="34" charset="0"/>
              <a:hlinkClick r:id="rId2"/>
            </a:endParaRPr>
          </a:p>
          <a:p>
            <a:r>
              <a:rPr lang="en-GB" sz="2400" dirty="0">
                <a:latin typeface="SassoonPrimary" panose="020B0500000000000000" pitchFamily="34" charset="0"/>
                <a:hlinkClick r:id="rId2"/>
              </a:rPr>
              <a:t>www.ictgames.com</a:t>
            </a:r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  <a:hlinkClick r:id="rId3"/>
              </a:rPr>
              <a:t>www.phonicsplay.co.uk</a:t>
            </a:r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  <a:hlinkClick r:id="rId4"/>
              </a:rPr>
              <a:t>www.topmarks.co.uk</a:t>
            </a:r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  <a:hlinkClick r:id="rId5"/>
              </a:rPr>
              <a:t>www.bbc.co.uk/education</a:t>
            </a:r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  <a:hlinkClick r:id="rId6"/>
              </a:rPr>
              <a:t>www.oxfordowl.co.uk</a:t>
            </a:r>
            <a:endParaRPr lang="en-GB" sz="2400" dirty="0">
              <a:latin typeface="SassoonPrimary" panose="020B0500000000000000" pitchFamily="34" charset="0"/>
            </a:endParaRPr>
          </a:p>
          <a:p>
            <a:endParaRPr lang="en-GB" sz="24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D22C6-03F0-48CA-9E8C-3CBE2391FC2A}"/>
              </a:ext>
            </a:extLst>
          </p:cNvPr>
          <p:cNvSpPr txBox="1"/>
          <p:nvPr/>
        </p:nvSpPr>
        <p:spPr>
          <a:xfrm>
            <a:off x="560349" y="2069052"/>
            <a:ext cx="689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THANK YOU VERY MUCH FOR COMING.</a:t>
            </a:r>
          </a:p>
          <a:p>
            <a:pPr algn="ctr"/>
            <a:endParaRPr lang="en-GB" sz="2400" b="1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ANY QUESTIONS?</a:t>
            </a:r>
            <a:endParaRPr lang="en-GB" sz="24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824939-D3BB-4A49-857D-F443E037EE15}"/>
              </a:ext>
            </a:extLst>
          </p:cNvPr>
          <p:cNvSpPr/>
          <p:nvPr/>
        </p:nvSpPr>
        <p:spPr>
          <a:xfrm>
            <a:off x="511721" y="742638"/>
            <a:ext cx="65085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assoonPrimary" panose="020B0500000000000000" pitchFamily="34" charset="0"/>
              </a:rPr>
              <a:t>We use </a:t>
            </a:r>
            <a:r>
              <a:rPr lang="en-GB" sz="2400" dirty="0">
                <a:solidFill>
                  <a:srgbClr val="C00000"/>
                </a:solidFill>
                <a:latin typeface="SassoonPrimary" panose="020B0500000000000000" pitchFamily="34" charset="0"/>
              </a:rPr>
              <a:t>Super Sonic Phonic Friends </a:t>
            </a:r>
            <a:r>
              <a:rPr lang="en-GB" sz="2400" dirty="0">
                <a:latin typeface="SassoonPrimary" panose="020B0500000000000000" pitchFamily="34" charset="0"/>
              </a:rPr>
              <a:t>(continuation from Reception and Year 1) and begin to learn the Year 2 spelling rules. (This is a 20 minute lesson four times a week.)</a:t>
            </a:r>
            <a:r>
              <a:rPr lang="en-GB" sz="2400" dirty="0">
                <a:solidFill>
                  <a:srgbClr val="00B050"/>
                </a:solidFill>
                <a:latin typeface="SassoonPrimary" panose="020B0500000000000000" pitchFamily="34" charset="0"/>
              </a:rPr>
              <a:t> </a:t>
            </a:r>
          </a:p>
          <a:p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</a:rPr>
              <a:t>Children need to take responsibility for their own spelling. </a:t>
            </a:r>
          </a:p>
          <a:p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</a:rPr>
              <a:t>In English lessons, children may be asked to repeat an incorrect spelling at </a:t>
            </a:r>
            <a:r>
              <a:rPr lang="en-GB" sz="2400" b="1" dirty="0">
                <a:latin typeface="SassoonPrimary" panose="020B0500000000000000" pitchFamily="34" charset="0"/>
              </a:rPr>
              <a:t>the</a:t>
            </a:r>
            <a:r>
              <a:rPr lang="en-GB" sz="2400" dirty="0">
                <a:latin typeface="SassoonPrimary" panose="020B0500000000000000" pitchFamily="34" charset="0"/>
              </a:rPr>
              <a:t> bottom of their work.</a:t>
            </a:r>
          </a:p>
          <a:p>
            <a:endParaRPr lang="en-GB" sz="2400" dirty="0">
              <a:latin typeface="SassoonPrimary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309F1-FF84-4049-9699-21A068621650}"/>
              </a:ext>
            </a:extLst>
          </p:cNvPr>
          <p:cNvSpPr txBox="1"/>
          <p:nvPr/>
        </p:nvSpPr>
        <p:spPr>
          <a:xfrm>
            <a:off x="1187624" y="188640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Spelling in 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E90E9-1612-42C8-BB06-23EFC0F4D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5373216"/>
            <a:ext cx="1323975" cy="1190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C633D-327A-481E-9FA3-4D7E5222BB4A}"/>
              </a:ext>
            </a:extLst>
          </p:cNvPr>
          <p:cNvSpPr txBox="1"/>
          <p:nvPr/>
        </p:nvSpPr>
        <p:spPr>
          <a:xfrm>
            <a:off x="1633588" y="5765354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SassoonPrimary" panose="020B0500000000000000" pitchFamily="34" charset="0"/>
              </a:rPr>
              <a:t>Non-negotiable symbol.</a:t>
            </a:r>
          </a:p>
        </p:txBody>
      </p:sp>
    </p:spTree>
    <p:extLst>
      <p:ext uri="{BB962C8B-B14F-4D97-AF65-F5344CB8AC3E}">
        <p14:creationId xmlns:p14="http://schemas.microsoft.com/office/powerpoint/2010/main" val="283030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824939-D3BB-4A49-857D-F443E037EE15}"/>
              </a:ext>
            </a:extLst>
          </p:cNvPr>
          <p:cNvSpPr/>
          <p:nvPr/>
        </p:nvSpPr>
        <p:spPr>
          <a:xfrm>
            <a:off x="511721" y="742638"/>
            <a:ext cx="7164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</a:rPr>
              <a:t>Teachers may use the </a:t>
            </a:r>
            <a:r>
              <a:rPr lang="en-GB" sz="2400" dirty="0">
                <a:solidFill>
                  <a:srgbClr val="C00000"/>
                </a:solidFill>
                <a:latin typeface="SassoonPrimary" panose="020B0500000000000000" pitchFamily="34" charset="0"/>
              </a:rPr>
              <a:t>non-negotiable symbol </a:t>
            </a:r>
            <a:r>
              <a:rPr lang="en-GB" sz="2400" dirty="0">
                <a:latin typeface="SassoonPrimary" panose="020B0500000000000000" pitchFamily="34" charset="0"/>
              </a:rPr>
              <a:t>when marking children’s work to indicate an incorrect spelling that the child should be able to spell. Children are then expected to correct this with their </a:t>
            </a:r>
            <a:r>
              <a:rPr lang="en-GB" sz="2400" dirty="0">
                <a:highlight>
                  <a:srgbClr val="FF00FF"/>
                </a:highlight>
                <a:latin typeface="SassoonPrimary" panose="020B0500000000000000" pitchFamily="34" charset="0"/>
              </a:rPr>
              <a:t>pink pen</a:t>
            </a:r>
            <a:r>
              <a:rPr lang="en-GB" sz="2400" dirty="0">
                <a:latin typeface="SassoonPrimary" panose="020B0500000000000000" pitchFamily="34" charset="0"/>
              </a:rPr>
              <a:t>.</a:t>
            </a:r>
          </a:p>
          <a:p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</a:rPr>
              <a:t>It isn’t just about learning words for a test. We are aiming for children to consistently </a:t>
            </a:r>
            <a:r>
              <a:rPr lang="en-GB" sz="24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apply</a:t>
            </a:r>
            <a:r>
              <a:rPr lang="en-GB" sz="2400" dirty="0">
                <a:latin typeface="SassoonPrimary" panose="020B0500000000000000" pitchFamily="34" charset="0"/>
              </a:rPr>
              <a:t> these spellings within all of their writing.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309F1-FF84-4049-9699-21A068621650}"/>
              </a:ext>
            </a:extLst>
          </p:cNvPr>
          <p:cNvSpPr txBox="1"/>
          <p:nvPr/>
        </p:nvSpPr>
        <p:spPr>
          <a:xfrm>
            <a:off x="1187624" y="188640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Spelling in 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E90E9-1612-42C8-BB06-23EFC0F4D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221088"/>
            <a:ext cx="1323975" cy="1190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353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0D0A26-AC90-47ED-AEB6-2B860AB533B1}"/>
              </a:ext>
            </a:extLst>
          </p:cNvPr>
          <p:cNvSpPr/>
          <p:nvPr/>
        </p:nvSpPr>
        <p:spPr>
          <a:xfrm>
            <a:off x="683568" y="61284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assoonPrimary" panose="020B0500000000000000" pitchFamily="34" charset="0"/>
              </a:rPr>
              <a:t>In Year 2, we start to learn </a:t>
            </a:r>
            <a:r>
              <a:rPr lang="en-GB" sz="24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different spelling rules.</a:t>
            </a:r>
          </a:p>
          <a:p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</a:rPr>
              <a:t>Children begin to understand that words are not always spelt like they are said. </a:t>
            </a:r>
          </a:p>
          <a:p>
            <a:endParaRPr lang="en-GB" sz="2400" dirty="0">
              <a:latin typeface="SassoonPrimary" panose="020B0500000000000000" pitchFamily="34" charset="0"/>
            </a:endParaRPr>
          </a:p>
          <a:p>
            <a:r>
              <a:rPr lang="en-GB" sz="2400" dirty="0">
                <a:latin typeface="SassoonPrimary" panose="020B0500000000000000" pitchFamily="34" charset="0"/>
              </a:rPr>
              <a:t>‘</a:t>
            </a:r>
            <a:r>
              <a:rPr lang="en-GB" sz="2400" dirty="0" err="1">
                <a:solidFill>
                  <a:srgbClr val="C00000"/>
                </a:solidFill>
                <a:latin typeface="SassoonPrimary" panose="020B0500000000000000" pitchFamily="34" charset="0"/>
              </a:rPr>
              <a:t>jumpt</a:t>
            </a:r>
            <a:r>
              <a:rPr lang="en-GB" sz="2400" dirty="0">
                <a:latin typeface="SassoonPrimary" panose="020B0500000000000000" pitchFamily="34" charset="0"/>
              </a:rPr>
              <a:t>’ – as soon as we have taught the concept of regular verb </a:t>
            </a:r>
            <a:r>
              <a:rPr lang="en-GB" sz="2400" dirty="0">
                <a:solidFill>
                  <a:srgbClr val="C00000"/>
                </a:solidFill>
                <a:latin typeface="SassoonPrimary" panose="020B0500000000000000" pitchFamily="34" charset="0"/>
              </a:rPr>
              <a:t>–ed spelling </a:t>
            </a:r>
            <a:r>
              <a:rPr lang="en-GB" sz="2400" dirty="0">
                <a:latin typeface="SassoonPrimary" panose="020B0500000000000000" pitchFamily="34" charset="0"/>
              </a:rPr>
              <a:t>we must insist on ‘</a:t>
            </a:r>
            <a:r>
              <a:rPr lang="en-GB" sz="2400" dirty="0">
                <a:solidFill>
                  <a:srgbClr val="C00000"/>
                </a:solidFill>
                <a:latin typeface="SassoonPrimary" panose="020B0500000000000000" pitchFamily="34" charset="0"/>
              </a:rPr>
              <a:t>jumped</a:t>
            </a:r>
            <a:r>
              <a:rPr lang="en-GB" sz="2400" dirty="0">
                <a:latin typeface="SassoonPrimary" panose="020B0500000000000000" pitchFamily="34" charset="0"/>
              </a:rPr>
              <a:t>’. No excuses. ‘</a:t>
            </a:r>
            <a:r>
              <a:rPr lang="en-GB" sz="2400" dirty="0" err="1">
                <a:solidFill>
                  <a:srgbClr val="C00000"/>
                </a:solidFill>
                <a:latin typeface="SassoonPrimary" panose="020B0500000000000000" pitchFamily="34" charset="0"/>
              </a:rPr>
              <a:t>wantid</a:t>
            </a:r>
            <a:r>
              <a:rPr lang="en-GB" sz="2400" dirty="0">
                <a:latin typeface="SassoonPrimary" panose="020B0500000000000000" pitchFamily="34" charset="0"/>
              </a:rPr>
              <a:t>’ becomes ‘</a:t>
            </a:r>
            <a:r>
              <a:rPr lang="en-GB" sz="2400" dirty="0">
                <a:solidFill>
                  <a:srgbClr val="C00000"/>
                </a:solidFill>
                <a:latin typeface="SassoonPrimary" panose="020B0500000000000000" pitchFamily="34" charset="0"/>
              </a:rPr>
              <a:t>wanted</a:t>
            </a:r>
            <a:r>
              <a:rPr lang="en-GB" sz="2400" dirty="0">
                <a:latin typeface="SassoonPrimary" panose="020B0500000000000000" pitchFamily="34" charset="0"/>
              </a:rPr>
              <a:t>’ etc. </a:t>
            </a:r>
          </a:p>
        </p:txBody>
      </p:sp>
    </p:spTree>
    <p:extLst>
      <p:ext uri="{BB962C8B-B14F-4D97-AF65-F5344CB8AC3E}">
        <p14:creationId xmlns:p14="http://schemas.microsoft.com/office/powerpoint/2010/main" val="122447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F700BD-B2AF-42EF-81EC-BBE0CB0592CE}"/>
              </a:ext>
            </a:extLst>
          </p:cNvPr>
          <p:cNvSpPr txBox="1"/>
          <p:nvPr/>
        </p:nvSpPr>
        <p:spPr>
          <a:xfrm>
            <a:off x="1043608" y="404664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Some of the Year 2 Spelling Rules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30142-F80C-4A3B-92EE-38058DB38C6E}"/>
              </a:ext>
            </a:extLst>
          </p:cNvPr>
          <p:cNvSpPr txBox="1"/>
          <p:nvPr/>
        </p:nvSpPr>
        <p:spPr>
          <a:xfrm>
            <a:off x="323528" y="1196752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‘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ge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’ or ‘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dge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’?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e.g.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edge, lodge </a:t>
            </a:r>
            <a:r>
              <a:rPr lang="en-GB" sz="2200" dirty="0">
                <a:latin typeface="SassoonPrimary" panose="020B0500000000000000" pitchFamily="34" charset="0"/>
              </a:rPr>
              <a:t>and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 breakage</a:t>
            </a:r>
            <a:r>
              <a:rPr lang="en-GB" sz="2200" dirty="0">
                <a:latin typeface="SassoonPrimary" panose="020B0500000000000000" pitchFamily="34" charset="0"/>
              </a:rPr>
              <a:t>, understanding that the letter ‘j’ is never used to end the spelling of a word. </a:t>
            </a:r>
          </a:p>
          <a:p>
            <a:endParaRPr lang="en-GB" sz="2200" b="1" dirty="0">
              <a:latin typeface="SassoonPrimary" panose="020B0500000000000000" pitchFamily="34" charset="0"/>
            </a:endParaRPr>
          </a:p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‘s’ or ‘c’?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A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</a:t>
            </a:r>
            <a:r>
              <a:rPr lang="en-GB" sz="2200" dirty="0">
                <a:latin typeface="SassoonPrimary" panose="020B0500000000000000" pitchFamily="34" charset="0"/>
              </a:rPr>
              <a:t>’ is used before letters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y, </a:t>
            </a:r>
            <a:r>
              <a:rPr lang="en-GB" sz="2200" dirty="0" err="1">
                <a:solidFill>
                  <a:srgbClr val="C00000"/>
                </a:solidFill>
                <a:latin typeface="SassoonPrimary" panose="020B0500000000000000" pitchFamily="34" charset="0"/>
              </a:rPr>
              <a:t>i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 </a:t>
            </a:r>
            <a:r>
              <a:rPr lang="en-GB" sz="2200" dirty="0">
                <a:latin typeface="SassoonPrimary" panose="020B0500000000000000" pitchFamily="34" charset="0"/>
              </a:rPr>
              <a:t>or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e</a:t>
            </a:r>
            <a:r>
              <a:rPr lang="en-GB" sz="2200" dirty="0">
                <a:latin typeface="SassoonPrimary" panose="020B0500000000000000" pitchFamily="34" charset="0"/>
              </a:rPr>
              <a:t>, in words such as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cell</a:t>
            </a:r>
            <a:r>
              <a:rPr lang="en-GB" sz="2200" dirty="0">
                <a:latin typeface="SassoonPrimary" panose="020B0500000000000000" pitchFamily="34" charset="0"/>
              </a:rPr>
              <a:t> and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fancy</a:t>
            </a:r>
            <a:r>
              <a:rPr lang="en-GB" sz="2200" dirty="0">
                <a:latin typeface="SassoonPrimary" panose="020B0500000000000000" pitchFamily="34" charset="0"/>
              </a:rPr>
              <a:t>.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‘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kn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’ ‘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gn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’ or ‘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wr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’?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Your child may work on learning spellings which begin with these letters, such as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gnome, knit </a:t>
            </a:r>
            <a:r>
              <a:rPr lang="en-GB" sz="2200" dirty="0">
                <a:latin typeface="SassoonPrimary" panose="020B0500000000000000" pitchFamily="34" charset="0"/>
              </a:rPr>
              <a:t>and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wrist</a:t>
            </a:r>
            <a:r>
              <a:rPr lang="en-GB" sz="2200" dirty="0">
                <a:latin typeface="SassoonPrimary" panose="020B0500000000000000" pitchFamily="34" charset="0"/>
              </a:rPr>
              <a:t>. </a:t>
            </a:r>
          </a:p>
          <a:p>
            <a:endParaRPr lang="en-GB" sz="2200" b="1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732E7-94A0-4284-BBB2-0DFA87DFE9BC}"/>
              </a:ext>
            </a:extLst>
          </p:cNvPr>
          <p:cNvSpPr/>
          <p:nvPr/>
        </p:nvSpPr>
        <p:spPr>
          <a:xfrm>
            <a:off x="827584" y="188640"/>
            <a:ext cx="64087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‘-el’ or ‘-le’?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Children may work on words ending in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le</a:t>
            </a:r>
            <a:r>
              <a:rPr lang="en-GB" sz="2200" dirty="0">
                <a:latin typeface="SassoonPrimary" panose="020B0500000000000000" pitchFamily="34" charset="0"/>
              </a:rPr>
              <a:t>’, such as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little</a:t>
            </a:r>
            <a:r>
              <a:rPr lang="en-GB" sz="2200" dirty="0">
                <a:latin typeface="SassoonPrimary" panose="020B0500000000000000" pitchFamily="34" charset="0"/>
              </a:rPr>
              <a:t> or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stable</a:t>
            </a:r>
            <a:r>
              <a:rPr lang="en-GB" sz="2200" dirty="0">
                <a:latin typeface="SassoonPrimary" panose="020B0500000000000000" pitchFamily="34" charset="0"/>
              </a:rPr>
              <a:t>, understanding that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-el</a:t>
            </a:r>
            <a:r>
              <a:rPr lang="en-GB" sz="2200" dirty="0">
                <a:latin typeface="SassoonPrimary" panose="020B0500000000000000" pitchFamily="34" charset="0"/>
              </a:rPr>
              <a:t>’ is a less common spelling. </a:t>
            </a:r>
          </a:p>
          <a:p>
            <a:endParaRPr lang="en-GB" sz="2200" b="1" dirty="0">
              <a:latin typeface="SassoonPrimary" panose="020B0500000000000000" pitchFamily="34" charset="0"/>
            </a:endParaRPr>
          </a:p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Words ending in –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tion</a:t>
            </a:r>
            <a:endParaRPr lang="en-GB" sz="2200" b="1" dirty="0">
              <a:solidFill>
                <a:srgbClr val="0070C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e.g. potion, lotion, transition.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Adding the suffix –es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When adding ‘-</a:t>
            </a:r>
            <a:r>
              <a:rPr lang="en-GB" sz="2200" dirty="0" err="1">
                <a:solidFill>
                  <a:srgbClr val="C00000"/>
                </a:solidFill>
                <a:latin typeface="SassoonPrimary" panose="020B0500000000000000" pitchFamily="34" charset="0"/>
              </a:rPr>
              <a:t>es</a:t>
            </a:r>
            <a:r>
              <a:rPr lang="en-GB" sz="2200" dirty="0" err="1">
                <a:latin typeface="SassoonPrimary" panose="020B0500000000000000" pitchFamily="34" charset="0"/>
              </a:rPr>
              <a:t>’</a:t>
            </a:r>
            <a:r>
              <a:rPr lang="en-GB" sz="2200" dirty="0">
                <a:latin typeface="SassoonPrimary" panose="020B0500000000000000" pitchFamily="34" charset="0"/>
              </a:rPr>
              <a:t> to verbs and nouns ending in ‘-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y</a:t>
            </a:r>
            <a:r>
              <a:rPr lang="en-GB" sz="2200" dirty="0">
                <a:latin typeface="SassoonPrimary" panose="020B0500000000000000" pitchFamily="34" charset="0"/>
              </a:rPr>
              <a:t>’, children may be taught that the ‘</a:t>
            </a:r>
            <a:r>
              <a:rPr lang="en-GB" sz="2200" dirty="0">
                <a:solidFill>
                  <a:srgbClr val="FF0000"/>
                </a:solidFill>
                <a:latin typeface="SassoonPrimary" panose="020B0500000000000000" pitchFamily="34" charset="0"/>
              </a:rPr>
              <a:t>y</a:t>
            </a:r>
            <a:r>
              <a:rPr lang="en-GB" sz="2200" dirty="0">
                <a:latin typeface="SassoonPrimary" panose="020B0500000000000000" pitchFamily="34" charset="0"/>
              </a:rPr>
              <a:t>’ becomes an ‘</a:t>
            </a:r>
            <a:r>
              <a:rPr lang="en-GB" sz="2200" dirty="0" err="1">
                <a:solidFill>
                  <a:srgbClr val="FF0000"/>
                </a:solidFill>
                <a:latin typeface="SassoonPrimary" panose="020B0500000000000000" pitchFamily="34" charset="0"/>
              </a:rPr>
              <a:t>i</a:t>
            </a:r>
            <a:r>
              <a:rPr lang="en-GB" sz="2200" dirty="0">
                <a:latin typeface="SassoonPrimary" panose="020B0500000000000000" pitchFamily="34" charset="0"/>
              </a:rPr>
              <a:t>’ before the ‘-</a:t>
            </a:r>
            <a:r>
              <a:rPr lang="en-GB" sz="2200" dirty="0" err="1">
                <a:solidFill>
                  <a:srgbClr val="C00000"/>
                </a:solidFill>
                <a:latin typeface="SassoonPrimary" panose="020B0500000000000000" pitchFamily="34" charset="0"/>
              </a:rPr>
              <a:t>es</a:t>
            </a:r>
            <a:r>
              <a:rPr lang="en-GB" sz="2200" dirty="0" err="1">
                <a:latin typeface="SassoonPrimary" panose="020B0500000000000000" pitchFamily="34" charset="0"/>
              </a:rPr>
              <a:t>’</a:t>
            </a:r>
            <a:r>
              <a:rPr lang="en-GB" sz="2200" dirty="0">
                <a:latin typeface="SassoonPrimary" panose="020B0500000000000000" pitchFamily="34" charset="0"/>
              </a:rPr>
              <a:t> is added, e.g.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hurry – hurries </a:t>
            </a:r>
            <a:r>
              <a:rPr lang="en-GB" sz="2200" dirty="0">
                <a:latin typeface="SassoonPrimary" panose="020B0500000000000000" pitchFamily="34" charset="0"/>
              </a:rPr>
              <a:t>and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berry – berries</a:t>
            </a:r>
            <a:r>
              <a:rPr lang="en-GB" sz="2200" dirty="0">
                <a:latin typeface="SassoonPrimary" panose="020B0500000000000000" pitchFamily="34" charset="0"/>
              </a:rPr>
              <a:t>.</a:t>
            </a:r>
          </a:p>
          <a:p>
            <a:endParaRPr lang="en-GB" sz="2200" b="1" dirty="0">
              <a:latin typeface="SassoonPrimary" panose="020B0500000000000000" pitchFamily="34" charset="0"/>
            </a:endParaRPr>
          </a:p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The possessive apostrophe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When saying something belongs to someone else we add an apostrophe to show belonging, e.g. the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teacher’s apple </a:t>
            </a:r>
            <a:r>
              <a:rPr lang="en-GB" sz="2200" dirty="0">
                <a:latin typeface="SassoonPrimary" panose="020B0500000000000000" pitchFamily="34" charset="0"/>
              </a:rPr>
              <a:t>or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the cat’s toy. </a:t>
            </a:r>
            <a:endParaRPr lang="en-GB" sz="2200" b="1" dirty="0">
              <a:solidFill>
                <a:srgbClr val="C00000"/>
              </a:solidFill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5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2C4142-9DEA-484F-A398-4910B9CD55AA}"/>
              </a:ext>
            </a:extLst>
          </p:cNvPr>
          <p:cNvSpPr/>
          <p:nvPr/>
        </p:nvSpPr>
        <p:spPr>
          <a:xfrm>
            <a:off x="899592" y="332656"/>
            <a:ext cx="53285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Adding suffixes  ‘-ing’, ‘-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er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’, ‘-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est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’ ‘-ed’ and ‘y’.</a:t>
            </a:r>
            <a:endParaRPr lang="en-GB" sz="2200" dirty="0">
              <a:solidFill>
                <a:srgbClr val="0070C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If the word ends in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y</a:t>
            </a:r>
            <a:r>
              <a:rPr lang="en-GB" sz="2200" dirty="0">
                <a:latin typeface="SassoonPrimary" panose="020B0500000000000000" pitchFamily="34" charset="0"/>
              </a:rPr>
              <a:t>’ (with a consonant before it), such as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carry</a:t>
            </a:r>
            <a:r>
              <a:rPr lang="en-GB" sz="2200" dirty="0">
                <a:latin typeface="SassoonPrimary" panose="020B0500000000000000" pitchFamily="34" charset="0"/>
              </a:rPr>
              <a:t>’, we change the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y</a:t>
            </a:r>
            <a:r>
              <a:rPr lang="en-GB" sz="2200" dirty="0">
                <a:latin typeface="SassoonPrimary" panose="020B0500000000000000" pitchFamily="34" charset="0"/>
              </a:rPr>
              <a:t>’ for a ‘</a:t>
            </a:r>
            <a:r>
              <a:rPr lang="en-GB" sz="2200" dirty="0" err="1">
                <a:solidFill>
                  <a:srgbClr val="C00000"/>
                </a:solidFill>
                <a:latin typeface="SassoonPrimary" panose="020B0500000000000000" pitchFamily="34" charset="0"/>
              </a:rPr>
              <a:t>i</a:t>
            </a:r>
            <a:r>
              <a:rPr lang="en-GB" sz="2200" dirty="0">
                <a:latin typeface="SassoonPrimary" panose="020B0500000000000000" pitchFamily="34" charset="0"/>
              </a:rPr>
              <a:t>’ then </a:t>
            </a:r>
            <a:r>
              <a:rPr lang="en-GB" sz="2200" b="1" u="sng" dirty="0">
                <a:latin typeface="SassoonPrimary" panose="020B0500000000000000" pitchFamily="34" charset="0"/>
              </a:rPr>
              <a:t>add the ending</a:t>
            </a:r>
            <a:r>
              <a:rPr lang="en-GB" sz="2200" dirty="0">
                <a:latin typeface="SassoonPrimary" panose="020B0500000000000000" pitchFamily="34" charset="0"/>
              </a:rPr>
              <a:t>, e.g.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carried, carrier </a:t>
            </a:r>
            <a:r>
              <a:rPr lang="en-GB" sz="2200" dirty="0">
                <a:latin typeface="SassoonPrimary" panose="020B0500000000000000" pitchFamily="34" charset="0"/>
              </a:rPr>
              <a:t>or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happiest</a:t>
            </a:r>
            <a:r>
              <a:rPr lang="en-GB" sz="2200" dirty="0">
                <a:latin typeface="SassoonPrimary" panose="020B0500000000000000" pitchFamily="34" charset="0"/>
              </a:rPr>
              <a:t>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When a word ends in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e</a:t>
            </a:r>
            <a:r>
              <a:rPr lang="en-GB" sz="2200" dirty="0">
                <a:latin typeface="SassoonPrimary" panose="020B0500000000000000" pitchFamily="34" charset="0"/>
              </a:rPr>
              <a:t>’ (with a consonant before it), we must remove the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e</a:t>
            </a:r>
            <a:r>
              <a:rPr lang="en-GB" sz="2200" dirty="0">
                <a:latin typeface="SassoonPrimary" panose="020B0500000000000000" pitchFamily="34" charset="0"/>
              </a:rPr>
              <a:t>’ and add the suffix.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e.g.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take – taking and pose – posed.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If the word has a </a:t>
            </a:r>
            <a:r>
              <a:rPr lang="en-GB" sz="2200" u="sng" dirty="0">
                <a:latin typeface="SassoonPrimary" panose="020B0500000000000000" pitchFamily="34" charset="0"/>
              </a:rPr>
              <a:t>short vowel </a:t>
            </a:r>
            <a:r>
              <a:rPr lang="en-GB" sz="2200" dirty="0">
                <a:latin typeface="SassoonPrimary" panose="020B0500000000000000" pitchFamily="34" charset="0"/>
              </a:rPr>
              <a:t>and </a:t>
            </a:r>
            <a:r>
              <a:rPr lang="en-GB" sz="2200" u="sng" dirty="0">
                <a:latin typeface="SassoonPrimary" panose="020B0500000000000000" pitchFamily="34" charset="0"/>
              </a:rPr>
              <a:t>single consonant</a:t>
            </a:r>
            <a:r>
              <a:rPr lang="en-GB" sz="2200" dirty="0">
                <a:latin typeface="SassoonPrimary" panose="020B0500000000000000" pitchFamily="34" charset="0"/>
              </a:rPr>
              <a:t>, we double the consonant and add the suffix. e.g.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 pat – patting and hum – hummed.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9FD947-D9C7-49A9-BEC3-1CCBAC514487}"/>
              </a:ext>
            </a:extLst>
          </p:cNvPr>
          <p:cNvSpPr/>
          <p:nvPr/>
        </p:nvSpPr>
        <p:spPr>
          <a:xfrm>
            <a:off x="827584" y="166568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Children will also add the suffixes –ness, -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ful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, -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ment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, -</a:t>
            </a:r>
            <a:r>
              <a:rPr lang="en-GB" sz="2200" b="1" dirty="0" err="1">
                <a:solidFill>
                  <a:srgbClr val="0070C0"/>
                </a:solidFill>
                <a:latin typeface="SassoonPrimary" panose="020B0500000000000000" pitchFamily="34" charset="0"/>
              </a:rPr>
              <a:t>ly</a:t>
            </a:r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 and –less.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The general rule is that if a suffix ends in a consonant, like the above, you can add it to most words without having to do anything, e.g.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useful, likeness, priceless, quickly and payment</a:t>
            </a:r>
            <a:r>
              <a:rPr lang="en-GB" sz="2200" dirty="0">
                <a:latin typeface="SassoonPrimary" panose="020B0500000000000000" pitchFamily="34" charset="0"/>
              </a:rPr>
              <a:t>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The main exceptions occur when the word ends in ‘y’ e.g.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happiness</a:t>
            </a:r>
            <a:r>
              <a:rPr lang="en-GB" sz="2200" dirty="0">
                <a:latin typeface="SassoonPrimary" panose="020B0500000000000000" pitchFamily="34" charset="0"/>
              </a:rPr>
              <a:t>.</a:t>
            </a:r>
          </a:p>
          <a:p>
            <a:endParaRPr lang="en-GB" sz="2200" b="1" dirty="0">
              <a:latin typeface="SassoonPrimary" panose="020B0500000000000000" pitchFamily="34" charset="0"/>
            </a:endParaRPr>
          </a:p>
          <a:p>
            <a:r>
              <a:rPr lang="en-GB" sz="2200" b="1" dirty="0">
                <a:solidFill>
                  <a:srgbClr val="0070C0"/>
                </a:solidFill>
                <a:latin typeface="SassoonPrimary" panose="020B0500000000000000" pitchFamily="34" charset="0"/>
              </a:rPr>
              <a:t>contractions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e.g.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we’ll, they’ve </a:t>
            </a:r>
            <a:r>
              <a:rPr lang="en-GB" sz="2200" dirty="0">
                <a:latin typeface="SassoonPrimary" panose="020B0500000000000000" pitchFamily="34" charset="0"/>
              </a:rPr>
              <a:t>and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haven’t</a:t>
            </a:r>
            <a:r>
              <a:rPr lang="en-GB" sz="2200" dirty="0">
                <a:latin typeface="SassoonPrimary" panose="020B0500000000000000" pitchFamily="34" charset="0"/>
              </a:rPr>
              <a:t> which contain an apostrophe.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we’ll </a:t>
            </a:r>
            <a:r>
              <a:rPr lang="en-GB" sz="2200" dirty="0">
                <a:latin typeface="SassoonPrimary" panose="020B0500000000000000" pitchFamily="34" charset="0"/>
              </a:rPr>
              <a:t>is the shortened form of ‘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we will.’</a:t>
            </a:r>
            <a:endParaRPr lang="en-GB" sz="2200" dirty="0">
              <a:latin typeface="SassoonPrimary" panose="020B0500000000000000" pitchFamily="34" charset="0"/>
            </a:endParaRP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A very common error is putting in an apostrophe where it isn’t needed.</a:t>
            </a:r>
          </a:p>
        </p:txBody>
      </p:sp>
    </p:spTree>
    <p:extLst>
      <p:ext uri="{BB962C8B-B14F-4D97-AF65-F5344CB8AC3E}">
        <p14:creationId xmlns:p14="http://schemas.microsoft.com/office/powerpoint/2010/main" val="259346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8D18F31AB4B47AD746B4BD60229D8" ma:contentTypeVersion="18" ma:contentTypeDescription="Create a new document." ma:contentTypeScope="" ma:versionID="4f755884fd99fa6c81a6c6227be91265">
  <xsd:schema xmlns:xsd="http://www.w3.org/2001/XMLSchema" xmlns:xs="http://www.w3.org/2001/XMLSchema" xmlns:p="http://schemas.microsoft.com/office/2006/metadata/properties" xmlns:ns3="fccafc95-8c6c-49c1-be7d-4b7bd0bdddc0" xmlns:ns4="4bc3e37d-5d8d-4f27-9c89-f032d8b9210d" targetNamespace="http://schemas.microsoft.com/office/2006/metadata/properties" ma:root="true" ma:fieldsID="5e7fa612537ee52703811fac97a4e2fb" ns3:_="" ns4:_="">
    <xsd:import namespace="fccafc95-8c6c-49c1-be7d-4b7bd0bdddc0"/>
    <xsd:import namespace="4bc3e37d-5d8d-4f27-9c89-f032d8b921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afc95-8c6c-49c1-be7d-4b7bd0bdd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3e37d-5d8d-4f27-9c89-f032d8b92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cafc95-8c6c-49c1-be7d-4b7bd0bdddc0" xsi:nil="true"/>
  </documentManagement>
</p:properties>
</file>

<file path=customXml/itemProps1.xml><?xml version="1.0" encoding="utf-8"?>
<ds:datastoreItem xmlns:ds="http://schemas.openxmlformats.org/officeDocument/2006/customXml" ds:itemID="{E7F2667F-7D74-407E-94FD-247160CBE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afc95-8c6c-49c1-be7d-4b7bd0bdddc0"/>
    <ds:schemaRef ds:uri="4bc3e37d-5d8d-4f27-9c89-f032d8b92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885A66-FC92-48E6-B574-2894AF3C80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8091A-7F1D-4722-B55C-EB804A0E0201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fccafc95-8c6c-49c1-be7d-4b7bd0bdddc0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4bc3e37d-5d8d-4f27-9c89-f032d8b9210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1111</Words>
  <Application>Microsoft Office PowerPoint</Application>
  <PresentationFormat>On-screen Show (4:3)</PresentationFormat>
  <Paragraphs>130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SassoonPrimary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Shropshire 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</dc:title>
  <dc:creator>Any Authorised User</dc:creator>
  <cp:lastModifiedBy>Saffron Johnson</cp:lastModifiedBy>
  <cp:revision>40</cp:revision>
  <cp:lastPrinted>2019-09-23T11:41:36Z</cp:lastPrinted>
  <dcterms:created xsi:type="dcterms:W3CDTF">2015-11-12T15:42:21Z</dcterms:created>
  <dcterms:modified xsi:type="dcterms:W3CDTF">2024-04-16T07:35:07Z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0x0101007468D18F31AB4B47AD746B4BD60229D8</vt:lpwstr>
  </property>
</Properties>
</file>