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7" r:id="rId5"/>
    <p:sldId id="314" r:id="rId6"/>
    <p:sldId id="260" r:id="rId7"/>
    <p:sldId id="311" r:id="rId8"/>
    <p:sldId id="312" r:id="rId9"/>
    <p:sldId id="262" r:id="rId10"/>
    <p:sldId id="270" r:id="rId11"/>
    <p:sldId id="269" r:id="rId12"/>
    <p:sldId id="263" r:id="rId13"/>
    <p:sldId id="264" r:id="rId14"/>
    <p:sldId id="271" r:id="rId15"/>
    <p:sldId id="261" r:id="rId16"/>
    <p:sldId id="287" r:id="rId17"/>
    <p:sldId id="286" r:id="rId18"/>
    <p:sldId id="266" r:id="rId19"/>
    <p:sldId id="267" r:id="rId20"/>
    <p:sldId id="268" r:id="rId21"/>
    <p:sldId id="297" r:id="rId22"/>
    <p:sldId id="289" r:id="rId23"/>
    <p:sldId id="282" r:id="rId24"/>
    <p:sldId id="285" r:id="rId25"/>
    <p:sldId id="283" r:id="rId26"/>
    <p:sldId id="292" r:id="rId27"/>
    <p:sldId id="294" r:id="rId28"/>
    <p:sldId id="309" r:id="rId29"/>
    <p:sldId id="298" r:id="rId30"/>
    <p:sldId id="315" r:id="rId31"/>
    <p:sldId id="296" r:id="rId32"/>
    <p:sldId id="313" r:id="rId33"/>
    <p:sldId id="304" r:id="rId34"/>
    <p:sldId id="305" r:id="rId35"/>
    <p:sldId id="281" r:id="rId36"/>
    <p:sldId id="284" r:id="rId37"/>
    <p:sldId id="30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0000" autoAdjust="0"/>
  </p:normalViewPr>
  <p:slideViewPr>
    <p:cSldViewPr snapToGrid="0">
      <p:cViewPr varScale="1">
        <p:scale>
          <a:sx n="79" d="100"/>
          <a:sy n="79" d="100"/>
        </p:scale>
        <p:origin x="840" y="67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08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fron Johnson" userId="1cc67b69-d91b-45c8-bdd2-7c8053f6c5c9" providerId="ADAL" clId="{E2607A65-F5FC-4237-B696-BC572913E82A}"/>
    <pc:docChg chg="undo redo custSel addSld delSld modSld sldOrd">
      <pc:chgData name="Saffron Johnson" userId="1cc67b69-d91b-45c8-bdd2-7c8053f6c5c9" providerId="ADAL" clId="{E2607A65-F5FC-4237-B696-BC572913E82A}" dt="2023-09-11T18:39:13.860" v="6375" actId="1036"/>
      <pc:docMkLst>
        <pc:docMk/>
      </pc:docMkLst>
      <pc:sldChg chg="modTransition">
        <pc:chgData name="Saffron Johnson" userId="1cc67b69-d91b-45c8-bdd2-7c8053f6c5c9" providerId="ADAL" clId="{E2607A65-F5FC-4237-B696-BC572913E82A}" dt="2023-09-11T18:26:41.775" v="6136"/>
        <pc:sldMkLst>
          <pc:docMk/>
          <pc:sldMk cId="3943439853" sldId="257"/>
        </pc:sldMkLst>
      </pc:sldChg>
      <pc:sldChg chg="modSp modTransition modAnim">
        <pc:chgData name="Saffron Johnson" userId="1cc67b69-d91b-45c8-bdd2-7c8053f6c5c9" providerId="ADAL" clId="{E2607A65-F5FC-4237-B696-BC572913E82A}" dt="2023-09-11T18:26:41.777" v="6138"/>
        <pc:sldMkLst>
          <pc:docMk/>
          <pc:sldMk cId="554794465" sldId="260"/>
        </pc:sldMkLst>
        <pc:spChg chg="mod">
          <ac:chgData name="Saffron Johnson" userId="1cc67b69-d91b-45c8-bdd2-7c8053f6c5c9" providerId="ADAL" clId="{E2607A65-F5FC-4237-B696-BC572913E82A}" dt="2023-09-06T11:59:33.263" v="1713"/>
          <ac:spMkLst>
            <pc:docMk/>
            <pc:sldMk cId="554794465" sldId="260"/>
            <ac:spMk id="5" creationId="{447A0E96-0EAC-4017-9100-E2F26A5BC712}"/>
          </ac:spMkLst>
        </pc:spChg>
      </pc:sldChg>
      <pc:sldChg chg="modSp modTransition modAnim">
        <pc:chgData name="Saffron Johnson" userId="1cc67b69-d91b-45c8-bdd2-7c8053f6c5c9" providerId="ADAL" clId="{E2607A65-F5FC-4237-B696-BC572913E82A}" dt="2023-09-11T18:26:41.789" v="6147"/>
        <pc:sldMkLst>
          <pc:docMk/>
          <pc:sldMk cId="4105610272" sldId="261"/>
        </pc:sldMkLst>
        <pc:spChg chg="mod">
          <ac:chgData name="Saffron Johnson" userId="1cc67b69-d91b-45c8-bdd2-7c8053f6c5c9" providerId="ADAL" clId="{E2607A65-F5FC-4237-B696-BC572913E82A}" dt="2023-09-10T19:16:18.466" v="5760" actId="2711"/>
          <ac:spMkLst>
            <pc:docMk/>
            <pc:sldMk cId="4105610272" sldId="261"/>
            <ac:spMk id="3" creationId="{9FC6268E-70D8-4E89-88D9-4F3821B093E8}"/>
          </ac:spMkLst>
        </pc:spChg>
      </pc:sldChg>
      <pc:sldChg chg="modSp modTransition modAnim">
        <pc:chgData name="Saffron Johnson" userId="1cc67b69-d91b-45c8-bdd2-7c8053f6c5c9" providerId="ADAL" clId="{E2607A65-F5FC-4237-B696-BC572913E82A}" dt="2023-09-11T18:26:41.781" v="6141"/>
        <pc:sldMkLst>
          <pc:docMk/>
          <pc:sldMk cId="1278686402" sldId="262"/>
        </pc:sldMkLst>
        <pc:spChg chg="mod">
          <ac:chgData name="Saffron Johnson" userId="1cc67b69-d91b-45c8-bdd2-7c8053f6c5c9" providerId="ADAL" clId="{E2607A65-F5FC-4237-B696-BC572913E82A}" dt="2023-09-11T18:15:05.820" v="5910" actId="255"/>
          <ac:spMkLst>
            <pc:docMk/>
            <pc:sldMk cId="1278686402" sldId="262"/>
            <ac:spMk id="4" creationId="{9EBA13E2-6E05-42D6-9889-6744F6863D14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26:41.785" v="6144"/>
        <pc:sldMkLst>
          <pc:docMk/>
          <pc:sldMk cId="2301861090" sldId="263"/>
        </pc:sldMkLst>
        <pc:spChg chg="mod">
          <ac:chgData name="Saffron Johnson" userId="1cc67b69-d91b-45c8-bdd2-7c8053f6c5c9" providerId="ADAL" clId="{E2607A65-F5FC-4237-B696-BC572913E82A}" dt="2023-09-10T19:13:03.183" v="5688" actId="20577"/>
          <ac:spMkLst>
            <pc:docMk/>
            <pc:sldMk cId="2301861090" sldId="263"/>
            <ac:spMk id="2" creationId="{6421157E-5E1D-47F7-9B80-5BDCD67B7C66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26:41.786" v="6145"/>
        <pc:sldMkLst>
          <pc:docMk/>
          <pc:sldMk cId="1556166572" sldId="264"/>
        </pc:sldMkLst>
        <pc:spChg chg="mod">
          <ac:chgData name="Saffron Johnson" userId="1cc67b69-d91b-45c8-bdd2-7c8053f6c5c9" providerId="ADAL" clId="{E2607A65-F5FC-4237-B696-BC572913E82A}" dt="2023-09-10T19:14:16.799" v="5690" actId="14100"/>
          <ac:spMkLst>
            <pc:docMk/>
            <pc:sldMk cId="1556166572" sldId="264"/>
            <ac:spMk id="2" creationId="{FD2A6BF1-F527-479E-99F6-76CE556DBBCF}"/>
          </ac:spMkLst>
        </pc:spChg>
      </pc:sldChg>
      <pc:sldChg chg="modSp modTransition modAnim">
        <pc:chgData name="Saffron Johnson" userId="1cc67b69-d91b-45c8-bdd2-7c8053f6c5c9" providerId="ADAL" clId="{E2607A65-F5FC-4237-B696-BC572913E82A}" dt="2023-09-11T18:26:41.792" v="6150"/>
        <pc:sldMkLst>
          <pc:docMk/>
          <pc:sldMk cId="712675851" sldId="266"/>
        </pc:sldMkLst>
        <pc:spChg chg="mod">
          <ac:chgData name="Saffron Johnson" userId="1cc67b69-d91b-45c8-bdd2-7c8053f6c5c9" providerId="ADAL" clId="{E2607A65-F5FC-4237-B696-BC572913E82A}" dt="2023-09-10T19:18:29.829" v="5902" actId="20577"/>
          <ac:spMkLst>
            <pc:docMk/>
            <pc:sldMk cId="712675851" sldId="266"/>
            <ac:spMk id="2" creationId="{DC17512E-A97E-4B32-9BB0-15DDDE7B0262}"/>
          </ac:spMkLst>
        </pc:spChg>
      </pc:sldChg>
      <pc:sldChg chg="modSp modTransition modAnim">
        <pc:chgData name="Saffron Johnson" userId="1cc67b69-d91b-45c8-bdd2-7c8053f6c5c9" providerId="ADAL" clId="{E2607A65-F5FC-4237-B696-BC572913E82A}" dt="2023-09-11T18:26:41.793" v="6151"/>
        <pc:sldMkLst>
          <pc:docMk/>
          <pc:sldMk cId="1167366157" sldId="267"/>
        </pc:sldMkLst>
        <pc:spChg chg="mod">
          <ac:chgData name="Saffron Johnson" userId="1cc67b69-d91b-45c8-bdd2-7c8053f6c5c9" providerId="ADAL" clId="{E2607A65-F5FC-4237-B696-BC572913E82A}" dt="2023-09-06T12:01:04.318" v="1758" actId="20577"/>
          <ac:spMkLst>
            <pc:docMk/>
            <pc:sldMk cId="1167366157" sldId="267"/>
            <ac:spMk id="2" creationId="{F0090776-C0B3-4164-B0BB-AEFC23302D9F}"/>
          </ac:spMkLst>
        </pc:spChg>
      </pc:sldChg>
      <pc:sldChg chg="modTransition">
        <pc:chgData name="Saffron Johnson" userId="1cc67b69-d91b-45c8-bdd2-7c8053f6c5c9" providerId="ADAL" clId="{E2607A65-F5FC-4237-B696-BC572913E82A}" dt="2023-09-11T18:26:41.794" v="6152"/>
        <pc:sldMkLst>
          <pc:docMk/>
          <pc:sldMk cId="2828302791" sldId="268"/>
        </pc:sldMkLst>
      </pc:sldChg>
      <pc:sldChg chg="modSp modTransition">
        <pc:chgData name="Saffron Johnson" userId="1cc67b69-d91b-45c8-bdd2-7c8053f6c5c9" providerId="ADAL" clId="{E2607A65-F5FC-4237-B696-BC572913E82A}" dt="2023-09-11T18:26:41.784" v="6143"/>
        <pc:sldMkLst>
          <pc:docMk/>
          <pc:sldMk cId="174713249" sldId="269"/>
        </pc:sldMkLst>
        <pc:spChg chg="mod">
          <ac:chgData name="Saffron Johnson" userId="1cc67b69-d91b-45c8-bdd2-7c8053f6c5c9" providerId="ADAL" clId="{E2607A65-F5FC-4237-B696-BC572913E82A}" dt="2023-09-11T18:15:48.625" v="5911" actId="113"/>
          <ac:spMkLst>
            <pc:docMk/>
            <pc:sldMk cId="174713249" sldId="269"/>
            <ac:spMk id="3" creationId="{E802584B-92DD-4B98-B3AC-231EEB32DCB5}"/>
          </ac:spMkLst>
        </pc:spChg>
      </pc:sldChg>
      <pc:sldChg chg="modSp modTransition modAnim">
        <pc:chgData name="Saffron Johnson" userId="1cc67b69-d91b-45c8-bdd2-7c8053f6c5c9" providerId="ADAL" clId="{E2607A65-F5FC-4237-B696-BC572913E82A}" dt="2023-09-11T18:26:41.783" v="6142"/>
        <pc:sldMkLst>
          <pc:docMk/>
          <pc:sldMk cId="1566970877" sldId="270"/>
        </pc:sldMkLst>
        <pc:spChg chg="mod">
          <ac:chgData name="Saffron Johnson" userId="1cc67b69-d91b-45c8-bdd2-7c8053f6c5c9" providerId="ADAL" clId="{E2607A65-F5FC-4237-B696-BC572913E82A}" dt="2023-09-10T19:11:02.918" v="5659" actId="20577"/>
          <ac:spMkLst>
            <pc:docMk/>
            <pc:sldMk cId="1566970877" sldId="270"/>
            <ac:spMk id="3" creationId="{0990A983-B106-4674-9663-60C3B861AE4B}"/>
          </ac:spMkLst>
        </pc:spChg>
      </pc:sldChg>
      <pc:sldChg chg="modTransition modNotesTx">
        <pc:chgData name="Saffron Johnson" userId="1cc67b69-d91b-45c8-bdd2-7c8053f6c5c9" providerId="ADAL" clId="{E2607A65-F5FC-4237-B696-BC572913E82A}" dt="2023-09-11T18:26:41.787" v="6146"/>
        <pc:sldMkLst>
          <pc:docMk/>
          <pc:sldMk cId="319691094" sldId="271"/>
        </pc:sldMkLst>
      </pc:sldChg>
      <pc:sldChg chg="modSp modTransition">
        <pc:chgData name="Saffron Johnson" userId="1cc67b69-d91b-45c8-bdd2-7c8053f6c5c9" providerId="ADAL" clId="{E2607A65-F5FC-4237-B696-BC572913E82A}" dt="2023-09-11T18:26:41.815" v="6166"/>
        <pc:sldMkLst>
          <pc:docMk/>
          <pc:sldMk cId="2349279592" sldId="281"/>
        </pc:sldMkLst>
        <pc:spChg chg="mod">
          <ac:chgData name="Saffron Johnson" userId="1cc67b69-d91b-45c8-bdd2-7c8053f6c5c9" providerId="ADAL" clId="{E2607A65-F5FC-4237-B696-BC572913E82A}" dt="2023-09-10T18:58:21.312" v="5249"/>
          <ac:spMkLst>
            <pc:docMk/>
            <pc:sldMk cId="2349279592" sldId="281"/>
            <ac:spMk id="3" creationId="{26881A4B-DEC8-459F-AE93-21F6DEF0BDFD}"/>
          </ac:spMkLst>
        </pc:spChg>
      </pc:sldChg>
      <pc:sldChg chg="modSp modTransition modAnim">
        <pc:chgData name="Saffron Johnson" userId="1cc67b69-d91b-45c8-bdd2-7c8053f6c5c9" providerId="ADAL" clId="{E2607A65-F5FC-4237-B696-BC572913E82A}" dt="2023-09-11T18:26:41.800" v="6155"/>
        <pc:sldMkLst>
          <pc:docMk/>
          <pc:sldMk cId="58898204" sldId="282"/>
        </pc:sldMkLst>
        <pc:spChg chg="mod">
          <ac:chgData name="Saffron Johnson" userId="1cc67b69-d91b-45c8-bdd2-7c8053f6c5c9" providerId="ADAL" clId="{E2607A65-F5FC-4237-B696-BC572913E82A}" dt="2023-09-10T18:40:31.136" v="4907" actId="20577"/>
          <ac:spMkLst>
            <pc:docMk/>
            <pc:sldMk cId="58898204" sldId="282"/>
            <ac:spMk id="2" creationId="{9767C734-4046-41C7-91E0-5A0DF8EE1B91}"/>
          </ac:spMkLst>
        </pc:spChg>
      </pc:sldChg>
      <pc:sldChg chg="modSp modTransition modAnim">
        <pc:chgData name="Saffron Johnson" userId="1cc67b69-d91b-45c8-bdd2-7c8053f6c5c9" providerId="ADAL" clId="{E2607A65-F5FC-4237-B696-BC572913E82A}" dt="2023-09-11T18:26:41.804" v="6157"/>
        <pc:sldMkLst>
          <pc:docMk/>
          <pc:sldMk cId="1094327667" sldId="283"/>
        </pc:sldMkLst>
        <pc:spChg chg="mod">
          <ac:chgData name="Saffron Johnson" userId="1cc67b69-d91b-45c8-bdd2-7c8053f6c5c9" providerId="ADAL" clId="{E2607A65-F5FC-4237-B696-BC572913E82A}" dt="2023-09-10T18:44:41.289" v="5139" actId="20577"/>
          <ac:spMkLst>
            <pc:docMk/>
            <pc:sldMk cId="1094327667" sldId="283"/>
            <ac:spMk id="2" creationId="{4A97F971-416A-430B-8DE0-D42B628477FA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26:41.816" v="6167"/>
        <pc:sldMkLst>
          <pc:docMk/>
          <pc:sldMk cId="1685196628" sldId="284"/>
        </pc:sldMkLst>
        <pc:spChg chg="mod">
          <ac:chgData name="Saffron Johnson" userId="1cc67b69-d91b-45c8-bdd2-7c8053f6c5c9" providerId="ADAL" clId="{E2607A65-F5FC-4237-B696-BC572913E82A}" dt="2023-09-10T19:20:37.962" v="5908"/>
          <ac:spMkLst>
            <pc:docMk/>
            <pc:sldMk cId="1685196628" sldId="284"/>
            <ac:spMk id="2" creationId="{DD23CC5D-1B57-4169-90D8-27607F45E0EA}"/>
          </ac:spMkLst>
        </pc:spChg>
      </pc:sldChg>
      <pc:sldChg chg="modSp modTransition modAnim">
        <pc:chgData name="Saffron Johnson" userId="1cc67b69-d91b-45c8-bdd2-7c8053f6c5c9" providerId="ADAL" clId="{E2607A65-F5FC-4237-B696-BC572913E82A}" dt="2023-09-11T18:26:41.802" v="6156"/>
        <pc:sldMkLst>
          <pc:docMk/>
          <pc:sldMk cId="2859503633" sldId="285"/>
        </pc:sldMkLst>
        <pc:spChg chg="mod">
          <ac:chgData name="Saffron Johnson" userId="1cc67b69-d91b-45c8-bdd2-7c8053f6c5c9" providerId="ADAL" clId="{E2607A65-F5FC-4237-B696-BC572913E82A}" dt="2023-09-06T12:01:31.720" v="1765" actId="20577"/>
          <ac:spMkLst>
            <pc:docMk/>
            <pc:sldMk cId="2859503633" sldId="285"/>
            <ac:spMk id="2" creationId="{6F326C37-8BBA-4A62-A9BF-B5630BAC4914}"/>
          </ac:spMkLst>
        </pc:spChg>
      </pc:sldChg>
      <pc:sldChg chg="modTransition">
        <pc:chgData name="Saffron Johnson" userId="1cc67b69-d91b-45c8-bdd2-7c8053f6c5c9" providerId="ADAL" clId="{E2607A65-F5FC-4237-B696-BC572913E82A}" dt="2023-09-11T18:26:41.791" v="6149"/>
        <pc:sldMkLst>
          <pc:docMk/>
          <pc:sldMk cId="3864136339" sldId="286"/>
        </pc:sldMkLst>
      </pc:sldChg>
      <pc:sldChg chg="modTransition">
        <pc:chgData name="Saffron Johnson" userId="1cc67b69-d91b-45c8-bdd2-7c8053f6c5c9" providerId="ADAL" clId="{E2607A65-F5FC-4237-B696-BC572913E82A}" dt="2023-09-11T18:26:41.790" v="6148"/>
        <pc:sldMkLst>
          <pc:docMk/>
          <pc:sldMk cId="3815908402" sldId="287"/>
        </pc:sldMkLst>
      </pc:sldChg>
      <pc:sldChg chg="addSp modSp modTransition modAnim">
        <pc:chgData name="Saffron Johnson" userId="1cc67b69-d91b-45c8-bdd2-7c8053f6c5c9" providerId="ADAL" clId="{E2607A65-F5FC-4237-B696-BC572913E82A}" dt="2023-09-11T18:26:41.797" v="6154"/>
        <pc:sldMkLst>
          <pc:docMk/>
          <pc:sldMk cId="4134052867" sldId="289"/>
        </pc:sldMkLst>
        <pc:spChg chg="mod">
          <ac:chgData name="Saffron Johnson" userId="1cc67b69-d91b-45c8-bdd2-7c8053f6c5c9" providerId="ADAL" clId="{E2607A65-F5FC-4237-B696-BC572913E82A}" dt="2023-09-11T18:26:28.589" v="6102" actId="20577"/>
          <ac:spMkLst>
            <pc:docMk/>
            <pc:sldMk cId="4134052867" sldId="289"/>
            <ac:spMk id="2" creationId="{94E9E267-361F-4427-B0A9-A1217F57BDE2}"/>
          </ac:spMkLst>
        </pc:spChg>
        <pc:picChg chg="add mod">
          <ac:chgData name="Saffron Johnson" userId="1cc67b69-d91b-45c8-bdd2-7c8053f6c5c9" providerId="ADAL" clId="{E2607A65-F5FC-4237-B696-BC572913E82A}" dt="2023-09-10T18:34:36.291" v="4490" actId="1076"/>
          <ac:picMkLst>
            <pc:docMk/>
            <pc:sldMk cId="4134052867" sldId="289"/>
            <ac:picMk id="3" creationId="{EB2C2DDA-8A14-4F43-8B0C-2E438BC4D15A}"/>
          </ac:picMkLst>
        </pc:picChg>
      </pc:sldChg>
      <pc:sldChg chg="delSp modSp add modTransition">
        <pc:chgData name="Saffron Johnson" userId="1cc67b69-d91b-45c8-bdd2-7c8053f6c5c9" providerId="ADAL" clId="{E2607A65-F5FC-4237-B696-BC572913E82A}" dt="2023-09-11T18:26:41.805" v="6158"/>
        <pc:sldMkLst>
          <pc:docMk/>
          <pc:sldMk cId="3664738405" sldId="292"/>
        </pc:sldMkLst>
        <pc:spChg chg="mod">
          <ac:chgData name="Saffron Johnson" userId="1cc67b69-d91b-45c8-bdd2-7c8053f6c5c9" providerId="ADAL" clId="{E2607A65-F5FC-4237-B696-BC572913E82A}" dt="2023-09-10T18:45:50.967" v="5141" actId="20577"/>
          <ac:spMkLst>
            <pc:docMk/>
            <pc:sldMk cId="3664738405" sldId="292"/>
            <ac:spMk id="3" creationId="{17064F68-37DB-4409-9B2F-5E73529D3969}"/>
          </ac:spMkLst>
        </pc:spChg>
        <pc:graphicFrameChg chg="del">
          <ac:chgData name="Saffron Johnson" userId="1cc67b69-d91b-45c8-bdd2-7c8053f6c5c9" providerId="ADAL" clId="{E2607A65-F5FC-4237-B696-BC572913E82A}" dt="2023-09-06T05:19:49.704" v="866" actId="478"/>
          <ac:graphicFrameMkLst>
            <pc:docMk/>
            <pc:sldMk cId="3664738405" sldId="292"/>
            <ac:graphicFrameMk id="5" creationId="{45E342DD-88E4-4745-B27A-B722D1BF88AB}"/>
          </ac:graphicFrameMkLst>
        </pc:graphicFrameChg>
      </pc:sldChg>
      <pc:sldChg chg="modSp modTransition modNotesTx">
        <pc:chgData name="Saffron Johnson" userId="1cc67b69-d91b-45c8-bdd2-7c8053f6c5c9" providerId="ADAL" clId="{E2607A65-F5FC-4237-B696-BC572913E82A}" dt="2023-09-11T18:26:41.806" v="6159"/>
        <pc:sldMkLst>
          <pc:docMk/>
          <pc:sldMk cId="2541525502" sldId="294"/>
        </pc:sldMkLst>
        <pc:spChg chg="mod">
          <ac:chgData name="Saffron Johnson" userId="1cc67b69-d91b-45c8-bdd2-7c8053f6c5c9" providerId="ADAL" clId="{E2607A65-F5FC-4237-B696-BC572913E82A}" dt="2023-09-10T18:46:45.510" v="5142" actId="113"/>
          <ac:spMkLst>
            <pc:docMk/>
            <pc:sldMk cId="2541525502" sldId="294"/>
            <ac:spMk id="4" creationId="{F6B06012-A246-43C0-B84C-9F3892D6B12D}"/>
          </ac:spMkLst>
        </pc:spChg>
        <pc:picChg chg="mod">
          <ac:chgData name="Saffron Johnson" userId="1cc67b69-d91b-45c8-bdd2-7c8053f6c5c9" providerId="ADAL" clId="{E2607A65-F5FC-4237-B696-BC572913E82A}" dt="2023-09-06T05:24:40.857" v="908" actId="1076"/>
          <ac:picMkLst>
            <pc:docMk/>
            <pc:sldMk cId="2541525502" sldId="294"/>
            <ac:picMk id="2" creationId="{353479C0-0676-46C3-8083-DC0EAF40FD4D}"/>
          </ac:picMkLst>
        </pc:picChg>
      </pc:sldChg>
      <pc:sldChg chg="addSp delSp modSp modTransition modNotesTx">
        <pc:chgData name="Saffron Johnson" userId="1cc67b69-d91b-45c8-bdd2-7c8053f6c5c9" providerId="ADAL" clId="{E2607A65-F5FC-4237-B696-BC572913E82A}" dt="2023-09-11T18:38:31.656" v="6372" actId="20577"/>
        <pc:sldMkLst>
          <pc:docMk/>
          <pc:sldMk cId="1039919799" sldId="296"/>
        </pc:sldMkLst>
        <pc:spChg chg="mod">
          <ac:chgData name="Saffron Johnson" userId="1cc67b69-d91b-45c8-bdd2-7c8053f6c5c9" providerId="ADAL" clId="{E2607A65-F5FC-4237-B696-BC572913E82A}" dt="2023-09-11T18:38:31.656" v="6372" actId="20577"/>
          <ac:spMkLst>
            <pc:docMk/>
            <pc:sldMk cId="1039919799" sldId="296"/>
            <ac:spMk id="2" creationId="{84C9A040-A8F9-4B5B-A6F7-9609301F5824}"/>
          </ac:spMkLst>
        </pc:spChg>
        <pc:picChg chg="del">
          <ac:chgData name="Saffron Johnson" userId="1cc67b69-d91b-45c8-bdd2-7c8053f6c5c9" providerId="ADAL" clId="{E2607A65-F5FC-4237-B696-BC572913E82A}" dt="2023-09-06T05:29:45.733" v="996" actId="478"/>
          <ac:picMkLst>
            <pc:docMk/>
            <pc:sldMk cId="1039919799" sldId="296"/>
            <ac:picMk id="3" creationId="{F5CCE22A-2000-4294-AEBC-75C0440D122D}"/>
          </ac:picMkLst>
        </pc:picChg>
        <pc:picChg chg="add mod">
          <ac:chgData name="Saffron Johnson" userId="1cc67b69-d91b-45c8-bdd2-7c8053f6c5c9" providerId="ADAL" clId="{E2607A65-F5FC-4237-B696-BC572913E82A}" dt="2023-09-06T05:29:53.661" v="1001" actId="14100"/>
          <ac:picMkLst>
            <pc:docMk/>
            <pc:sldMk cId="1039919799" sldId="296"/>
            <ac:picMk id="4" creationId="{984AC9E1-324A-4E7D-A38C-EBD4A1EBFD00}"/>
          </ac:picMkLst>
        </pc:picChg>
      </pc:sldChg>
      <pc:sldChg chg="modSp modTransition modAnim">
        <pc:chgData name="Saffron Johnson" userId="1cc67b69-d91b-45c8-bdd2-7c8053f6c5c9" providerId="ADAL" clId="{E2607A65-F5FC-4237-B696-BC572913E82A}" dt="2023-09-11T18:26:41.796" v="6153"/>
        <pc:sldMkLst>
          <pc:docMk/>
          <pc:sldMk cId="4091463598" sldId="297"/>
        </pc:sldMkLst>
        <pc:spChg chg="mod">
          <ac:chgData name="Saffron Johnson" userId="1cc67b69-d91b-45c8-bdd2-7c8053f6c5c9" providerId="ADAL" clId="{E2607A65-F5FC-4237-B696-BC572913E82A}" dt="2023-09-11T18:20:21.229" v="5944" actId="20577"/>
          <ac:spMkLst>
            <pc:docMk/>
            <pc:sldMk cId="4091463598" sldId="297"/>
            <ac:spMk id="2" creationId="{5696636F-A438-4501-86CB-F1C2DB867958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34:24.566" v="6171"/>
        <pc:sldMkLst>
          <pc:docMk/>
          <pc:sldMk cId="3160782210" sldId="298"/>
        </pc:sldMkLst>
        <pc:spChg chg="mod">
          <ac:chgData name="Saffron Johnson" userId="1cc67b69-d91b-45c8-bdd2-7c8053f6c5c9" providerId="ADAL" clId="{E2607A65-F5FC-4237-B696-BC572913E82A}" dt="2023-09-11T18:34:24.566" v="6171"/>
          <ac:spMkLst>
            <pc:docMk/>
            <pc:sldMk cId="3160782210" sldId="298"/>
            <ac:spMk id="3" creationId="{689C0DC1-7840-4F05-B131-4AE8E6CA5576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39:13.860" v="6375" actId="1036"/>
        <pc:sldMkLst>
          <pc:docMk/>
          <pc:sldMk cId="3005783101" sldId="304"/>
        </pc:sldMkLst>
        <pc:spChg chg="mod">
          <ac:chgData name="Saffron Johnson" userId="1cc67b69-d91b-45c8-bdd2-7c8053f6c5c9" providerId="ADAL" clId="{E2607A65-F5FC-4237-B696-BC572913E82A}" dt="2023-09-11T18:39:13.860" v="6375" actId="1036"/>
          <ac:spMkLst>
            <pc:docMk/>
            <pc:sldMk cId="3005783101" sldId="304"/>
            <ac:spMk id="3" creationId="{E09A7C98-CE98-4758-9C06-F84B0E368894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26:41.814" v="6165"/>
        <pc:sldMkLst>
          <pc:docMk/>
          <pc:sldMk cId="1885581855" sldId="305"/>
        </pc:sldMkLst>
        <pc:spChg chg="mod">
          <ac:chgData name="Saffron Johnson" userId="1cc67b69-d91b-45c8-bdd2-7c8053f6c5c9" providerId="ADAL" clId="{E2607A65-F5FC-4237-B696-BC572913E82A}" dt="2023-09-10T19:20:16.789" v="5907" actId="20577"/>
          <ac:spMkLst>
            <pc:docMk/>
            <pc:sldMk cId="1885581855" sldId="305"/>
            <ac:spMk id="3" creationId="{955A770B-0CE8-40D7-A519-46FB3E6D047F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26:41.817" v="6168"/>
        <pc:sldMkLst>
          <pc:docMk/>
          <pc:sldMk cId="2450116355" sldId="307"/>
        </pc:sldMkLst>
        <pc:spChg chg="mod">
          <ac:chgData name="Saffron Johnson" userId="1cc67b69-d91b-45c8-bdd2-7c8053f6c5c9" providerId="ADAL" clId="{E2607A65-F5FC-4237-B696-BC572913E82A}" dt="2023-09-10T18:59:23.281" v="5254" actId="20577"/>
          <ac:spMkLst>
            <pc:docMk/>
            <pc:sldMk cId="2450116355" sldId="307"/>
            <ac:spMk id="2" creationId="{A24D22C6-03F0-48CA-9E8C-3CBE2391FC2A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34:17.320" v="6170"/>
        <pc:sldMkLst>
          <pc:docMk/>
          <pc:sldMk cId="3201033078" sldId="309"/>
        </pc:sldMkLst>
        <pc:spChg chg="mod">
          <ac:chgData name="Saffron Johnson" userId="1cc67b69-d91b-45c8-bdd2-7c8053f6c5c9" providerId="ADAL" clId="{E2607A65-F5FC-4237-B696-BC572913E82A}" dt="2023-09-11T18:34:17.320" v="6170"/>
          <ac:spMkLst>
            <pc:docMk/>
            <pc:sldMk cId="3201033078" sldId="309"/>
            <ac:spMk id="3" creationId="{F2776A14-53CB-4E93-B616-1316FD8D1ABA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26:41.779" v="6139"/>
        <pc:sldMkLst>
          <pc:docMk/>
          <pc:sldMk cId="858101409" sldId="311"/>
        </pc:sldMkLst>
        <pc:spChg chg="mod">
          <ac:chgData name="Saffron Johnson" userId="1cc67b69-d91b-45c8-bdd2-7c8053f6c5c9" providerId="ADAL" clId="{E2607A65-F5FC-4237-B696-BC572913E82A}" dt="2023-09-11T18:14:16.002" v="5909" actId="255"/>
          <ac:spMkLst>
            <pc:docMk/>
            <pc:sldMk cId="858101409" sldId="311"/>
            <ac:spMk id="2" creationId="{4A3A4292-472D-478A-9336-E66DE5C53638}"/>
          </ac:spMkLst>
        </pc:spChg>
      </pc:sldChg>
      <pc:sldChg chg="modSp modTransition">
        <pc:chgData name="Saffron Johnson" userId="1cc67b69-d91b-45c8-bdd2-7c8053f6c5c9" providerId="ADAL" clId="{E2607A65-F5FC-4237-B696-BC572913E82A}" dt="2023-09-11T18:26:41.780" v="6140"/>
        <pc:sldMkLst>
          <pc:docMk/>
          <pc:sldMk cId="4208864559" sldId="312"/>
        </pc:sldMkLst>
        <pc:spChg chg="mod">
          <ac:chgData name="Saffron Johnson" userId="1cc67b69-d91b-45c8-bdd2-7c8053f6c5c9" providerId="ADAL" clId="{E2607A65-F5FC-4237-B696-BC572913E82A}" dt="2023-09-10T19:02:51.460" v="5385" actId="20577"/>
          <ac:spMkLst>
            <pc:docMk/>
            <pc:sldMk cId="4208864559" sldId="312"/>
            <ac:spMk id="2" creationId="{C6170B4B-D62B-4B78-BA5A-543A0EE0D0D6}"/>
          </ac:spMkLst>
        </pc:spChg>
        <pc:picChg chg="mod">
          <ac:chgData name="Saffron Johnson" userId="1cc67b69-d91b-45c8-bdd2-7c8053f6c5c9" providerId="ADAL" clId="{E2607A65-F5FC-4237-B696-BC572913E82A}" dt="2023-09-10T19:02:43.779" v="5376" actId="1076"/>
          <ac:picMkLst>
            <pc:docMk/>
            <pc:sldMk cId="4208864559" sldId="312"/>
            <ac:picMk id="3" creationId="{619F6F5D-060F-4A6E-A830-07E4D07AA55A}"/>
          </ac:picMkLst>
        </pc:picChg>
      </pc:sldChg>
      <pc:sldChg chg="addSp delSp modSp add modTransition">
        <pc:chgData name="Saffron Johnson" userId="1cc67b69-d91b-45c8-bdd2-7c8053f6c5c9" providerId="ADAL" clId="{E2607A65-F5FC-4237-B696-BC572913E82A}" dt="2023-09-11T18:26:41.812" v="6163"/>
        <pc:sldMkLst>
          <pc:docMk/>
          <pc:sldMk cId="1260792498" sldId="313"/>
        </pc:sldMkLst>
        <pc:spChg chg="mod">
          <ac:chgData name="Saffron Johnson" userId="1cc67b69-d91b-45c8-bdd2-7c8053f6c5c9" providerId="ADAL" clId="{E2607A65-F5FC-4237-B696-BC572913E82A}" dt="2023-09-06T05:34:38.478" v="1380" actId="20577"/>
          <ac:spMkLst>
            <pc:docMk/>
            <pc:sldMk cId="1260792498" sldId="313"/>
            <ac:spMk id="2" creationId="{84C9A040-A8F9-4B5B-A6F7-9609301F5824}"/>
          </ac:spMkLst>
        </pc:spChg>
        <pc:picChg chg="add mod">
          <ac:chgData name="Saffron Johnson" userId="1cc67b69-d91b-45c8-bdd2-7c8053f6c5c9" providerId="ADAL" clId="{E2607A65-F5FC-4237-B696-BC572913E82A}" dt="2023-09-06T05:32:52.291" v="1325" actId="1076"/>
          <ac:picMkLst>
            <pc:docMk/>
            <pc:sldMk cId="1260792498" sldId="313"/>
            <ac:picMk id="3" creationId="{883C4651-1625-4C6A-9AF6-833014EE450C}"/>
          </ac:picMkLst>
        </pc:picChg>
        <pc:picChg chg="del">
          <ac:chgData name="Saffron Johnson" userId="1cc67b69-d91b-45c8-bdd2-7c8053f6c5c9" providerId="ADAL" clId="{E2607A65-F5FC-4237-B696-BC572913E82A}" dt="2023-09-06T05:32:49.448" v="1323" actId="478"/>
          <ac:picMkLst>
            <pc:docMk/>
            <pc:sldMk cId="1260792498" sldId="313"/>
            <ac:picMk id="4" creationId="{984AC9E1-324A-4E7D-A38C-EBD4A1EBFD00}"/>
          </ac:picMkLst>
        </pc:picChg>
      </pc:sldChg>
      <pc:sldChg chg="addSp modSp add modTransition">
        <pc:chgData name="Saffron Johnson" userId="1cc67b69-d91b-45c8-bdd2-7c8053f6c5c9" providerId="ADAL" clId="{E2607A65-F5FC-4237-B696-BC572913E82A}" dt="2023-09-11T18:26:41.776" v="6137"/>
        <pc:sldMkLst>
          <pc:docMk/>
          <pc:sldMk cId="1303418426" sldId="314"/>
        </pc:sldMkLst>
        <pc:spChg chg="add mod">
          <ac:chgData name="Saffron Johnson" userId="1cc67b69-d91b-45c8-bdd2-7c8053f6c5c9" providerId="ADAL" clId="{E2607A65-F5FC-4237-B696-BC572913E82A}" dt="2023-09-06T11:57:55.190" v="1711" actId="20577"/>
          <ac:spMkLst>
            <pc:docMk/>
            <pc:sldMk cId="1303418426" sldId="314"/>
            <ac:spMk id="2" creationId="{966AA627-B847-4B70-9AC1-E43EF28FCC73}"/>
          </ac:spMkLst>
        </pc:spChg>
      </pc:sldChg>
      <pc:sldChg chg="addSp modSp add">
        <pc:chgData name="Saffron Johnson" userId="1cc67b69-d91b-45c8-bdd2-7c8053f6c5c9" providerId="ADAL" clId="{E2607A65-F5FC-4237-B696-BC572913E82A}" dt="2023-09-11T18:36:53.803" v="6307" actId="313"/>
        <pc:sldMkLst>
          <pc:docMk/>
          <pc:sldMk cId="4194963464" sldId="315"/>
        </pc:sldMkLst>
        <pc:spChg chg="add mod">
          <ac:chgData name="Saffron Johnson" userId="1cc67b69-d91b-45c8-bdd2-7c8053f6c5c9" providerId="ADAL" clId="{E2607A65-F5FC-4237-B696-BC572913E82A}" dt="2023-09-11T18:36:53.803" v="6307" actId="313"/>
          <ac:spMkLst>
            <pc:docMk/>
            <pc:sldMk cId="4194963464" sldId="315"/>
            <ac:spMk id="2" creationId="{1A06B7CC-4D97-445F-972B-B81B510EAC3E}"/>
          </ac:spMkLst>
        </pc:spChg>
      </pc:sldChg>
    </pc:docChg>
  </pc:docChgLst>
  <pc:docChgLst>
    <pc:chgData name="Saffron Johnson" userId="1cc67b69-d91b-45c8-bdd2-7c8053f6c5c9" providerId="ADAL" clId="{48ED8473-41C4-44BA-87DE-0F3C78A4D957}"/>
    <pc:docChg chg="custSel modSld">
      <pc:chgData name="Saffron Johnson" userId="1cc67b69-d91b-45c8-bdd2-7c8053f6c5c9" providerId="ADAL" clId="{48ED8473-41C4-44BA-87DE-0F3C78A4D957}" dt="2023-09-12T08:39:39.663" v="162" actId="20577"/>
      <pc:docMkLst>
        <pc:docMk/>
      </pc:docMkLst>
      <pc:sldChg chg="modTransition">
        <pc:chgData name="Saffron Johnson" userId="1cc67b69-d91b-45c8-bdd2-7c8053f6c5c9" providerId="ADAL" clId="{48ED8473-41C4-44BA-87DE-0F3C78A4D957}" dt="2023-09-12T07:56:23.814" v="105"/>
        <pc:sldMkLst>
          <pc:docMk/>
          <pc:sldMk cId="3943439853" sldId="257"/>
        </pc:sldMkLst>
      </pc:sldChg>
      <pc:sldChg chg="modTransition">
        <pc:chgData name="Saffron Johnson" userId="1cc67b69-d91b-45c8-bdd2-7c8053f6c5c9" providerId="ADAL" clId="{48ED8473-41C4-44BA-87DE-0F3C78A4D957}" dt="2023-09-12T07:56:23.826" v="107"/>
        <pc:sldMkLst>
          <pc:docMk/>
          <pc:sldMk cId="554794465" sldId="260"/>
        </pc:sldMkLst>
      </pc:sldChg>
      <pc:sldChg chg="modTransition">
        <pc:chgData name="Saffron Johnson" userId="1cc67b69-d91b-45c8-bdd2-7c8053f6c5c9" providerId="ADAL" clId="{48ED8473-41C4-44BA-87DE-0F3C78A4D957}" dt="2023-09-12T07:56:23.857" v="116"/>
        <pc:sldMkLst>
          <pc:docMk/>
          <pc:sldMk cId="4105610272" sldId="261"/>
        </pc:sldMkLst>
      </pc:sldChg>
      <pc:sldChg chg="modTransition">
        <pc:chgData name="Saffron Johnson" userId="1cc67b69-d91b-45c8-bdd2-7c8053f6c5c9" providerId="ADAL" clId="{48ED8473-41C4-44BA-87DE-0F3C78A4D957}" dt="2023-09-12T07:56:23.841" v="110"/>
        <pc:sldMkLst>
          <pc:docMk/>
          <pc:sldMk cId="1278686402" sldId="262"/>
        </pc:sldMkLst>
      </pc:sldChg>
      <pc:sldChg chg="modTransition">
        <pc:chgData name="Saffron Johnson" userId="1cc67b69-d91b-45c8-bdd2-7c8053f6c5c9" providerId="ADAL" clId="{48ED8473-41C4-44BA-87DE-0F3C78A4D957}" dt="2023-09-12T07:56:23.846" v="113"/>
        <pc:sldMkLst>
          <pc:docMk/>
          <pc:sldMk cId="2301861090" sldId="263"/>
        </pc:sldMkLst>
      </pc:sldChg>
      <pc:sldChg chg="modTransition">
        <pc:chgData name="Saffron Johnson" userId="1cc67b69-d91b-45c8-bdd2-7c8053f6c5c9" providerId="ADAL" clId="{48ED8473-41C4-44BA-87DE-0F3C78A4D957}" dt="2023-09-12T07:56:23.848" v="114"/>
        <pc:sldMkLst>
          <pc:docMk/>
          <pc:sldMk cId="1556166572" sldId="264"/>
        </pc:sldMkLst>
      </pc:sldChg>
      <pc:sldChg chg="modTransition">
        <pc:chgData name="Saffron Johnson" userId="1cc67b69-d91b-45c8-bdd2-7c8053f6c5c9" providerId="ADAL" clId="{48ED8473-41C4-44BA-87DE-0F3C78A4D957}" dt="2023-09-12T07:56:23.865" v="119"/>
        <pc:sldMkLst>
          <pc:docMk/>
          <pc:sldMk cId="712675851" sldId="266"/>
        </pc:sldMkLst>
      </pc:sldChg>
      <pc:sldChg chg="modTransition">
        <pc:chgData name="Saffron Johnson" userId="1cc67b69-d91b-45c8-bdd2-7c8053f6c5c9" providerId="ADAL" clId="{48ED8473-41C4-44BA-87DE-0F3C78A4D957}" dt="2023-09-12T07:56:23.872" v="120"/>
        <pc:sldMkLst>
          <pc:docMk/>
          <pc:sldMk cId="1167366157" sldId="267"/>
        </pc:sldMkLst>
      </pc:sldChg>
      <pc:sldChg chg="modTransition">
        <pc:chgData name="Saffron Johnson" userId="1cc67b69-d91b-45c8-bdd2-7c8053f6c5c9" providerId="ADAL" clId="{48ED8473-41C4-44BA-87DE-0F3C78A4D957}" dt="2023-09-12T07:56:23.874" v="121"/>
        <pc:sldMkLst>
          <pc:docMk/>
          <pc:sldMk cId="2828302791" sldId="268"/>
        </pc:sldMkLst>
      </pc:sldChg>
      <pc:sldChg chg="modTransition">
        <pc:chgData name="Saffron Johnson" userId="1cc67b69-d91b-45c8-bdd2-7c8053f6c5c9" providerId="ADAL" clId="{48ED8473-41C4-44BA-87DE-0F3C78A4D957}" dt="2023-09-12T07:56:23.844" v="112"/>
        <pc:sldMkLst>
          <pc:docMk/>
          <pc:sldMk cId="174713249" sldId="269"/>
        </pc:sldMkLst>
      </pc:sldChg>
      <pc:sldChg chg="modTransition">
        <pc:chgData name="Saffron Johnson" userId="1cc67b69-d91b-45c8-bdd2-7c8053f6c5c9" providerId="ADAL" clId="{48ED8473-41C4-44BA-87DE-0F3C78A4D957}" dt="2023-09-12T07:56:23.843" v="111"/>
        <pc:sldMkLst>
          <pc:docMk/>
          <pc:sldMk cId="1566970877" sldId="270"/>
        </pc:sldMkLst>
      </pc:sldChg>
      <pc:sldChg chg="modTransition modNotesTx">
        <pc:chgData name="Saffron Johnson" userId="1cc67b69-d91b-45c8-bdd2-7c8053f6c5c9" providerId="ADAL" clId="{48ED8473-41C4-44BA-87DE-0F3C78A4D957}" dt="2023-09-12T08:39:29.685" v="161" actId="20577"/>
        <pc:sldMkLst>
          <pc:docMk/>
          <pc:sldMk cId="319691094" sldId="271"/>
        </pc:sldMkLst>
      </pc:sldChg>
      <pc:sldChg chg="modTransition">
        <pc:chgData name="Saffron Johnson" userId="1cc67b69-d91b-45c8-bdd2-7c8053f6c5c9" providerId="ADAL" clId="{48ED8473-41C4-44BA-87DE-0F3C78A4D957}" dt="2023-09-12T07:56:23.894" v="136"/>
        <pc:sldMkLst>
          <pc:docMk/>
          <pc:sldMk cId="2349279592" sldId="281"/>
        </pc:sldMkLst>
      </pc:sldChg>
      <pc:sldChg chg="modTransition">
        <pc:chgData name="Saffron Johnson" userId="1cc67b69-d91b-45c8-bdd2-7c8053f6c5c9" providerId="ADAL" clId="{48ED8473-41C4-44BA-87DE-0F3C78A4D957}" dt="2023-09-12T07:56:23.880" v="124"/>
        <pc:sldMkLst>
          <pc:docMk/>
          <pc:sldMk cId="58898204" sldId="282"/>
        </pc:sldMkLst>
      </pc:sldChg>
      <pc:sldChg chg="modTransition">
        <pc:chgData name="Saffron Johnson" userId="1cc67b69-d91b-45c8-bdd2-7c8053f6c5c9" providerId="ADAL" clId="{48ED8473-41C4-44BA-87DE-0F3C78A4D957}" dt="2023-09-12T07:56:23.883" v="126"/>
        <pc:sldMkLst>
          <pc:docMk/>
          <pc:sldMk cId="1094327667" sldId="283"/>
        </pc:sldMkLst>
      </pc:sldChg>
      <pc:sldChg chg="modTransition">
        <pc:chgData name="Saffron Johnson" userId="1cc67b69-d91b-45c8-bdd2-7c8053f6c5c9" providerId="ADAL" clId="{48ED8473-41C4-44BA-87DE-0F3C78A4D957}" dt="2023-09-12T07:56:23.895" v="137"/>
        <pc:sldMkLst>
          <pc:docMk/>
          <pc:sldMk cId="1685196628" sldId="284"/>
        </pc:sldMkLst>
      </pc:sldChg>
      <pc:sldChg chg="modTransition">
        <pc:chgData name="Saffron Johnson" userId="1cc67b69-d91b-45c8-bdd2-7c8053f6c5c9" providerId="ADAL" clId="{48ED8473-41C4-44BA-87DE-0F3C78A4D957}" dt="2023-09-12T07:56:23.881" v="125"/>
        <pc:sldMkLst>
          <pc:docMk/>
          <pc:sldMk cId="2859503633" sldId="285"/>
        </pc:sldMkLst>
      </pc:sldChg>
      <pc:sldChg chg="modTransition">
        <pc:chgData name="Saffron Johnson" userId="1cc67b69-d91b-45c8-bdd2-7c8053f6c5c9" providerId="ADAL" clId="{48ED8473-41C4-44BA-87DE-0F3C78A4D957}" dt="2023-09-12T07:56:23.862" v="118"/>
        <pc:sldMkLst>
          <pc:docMk/>
          <pc:sldMk cId="3864136339" sldId="286"/>
        </pc:sldMkLst>
      </pc:sldChg>
      <pc:sldChg chg="modTransition">
        <pc:chgData name="Saffron Johnson" userId="1cc67b69-d91b-45c8-bdd2-7c8053f6c5c9" providerId="ADAL" clId="{48ED8473-41C4-44BA-87DE-0F3C78A4D957}" dt="2023-09-12T07:56:23.861" v="117"/>
        <pc:sldMkLst>
          <pc:docMk/>
          <pc:sldMk cId="3815908402" sldId="287"/>
        </pc:sldMkLst>
      </pc:sldChg>
      <pc:sldChg chg="modTransition">
        <pc:chgData name="Saffron Johnson" userId="1cc67b69-d91b-45c8-bdd2-7c8053f6c5c9" providerId="ADAL" clId="{48ED8473-41C4-44BA-87DE-0F3C78A4D957}" dt="2023-09-12T07:56:23.878" v="123"/>
        <pc:sldMkLst>
          <pc:docMk/>
          <pc:sldMk cId="4134052867" sldId="289"/>
        </pc:sldMkLst>
      </pc:sldChg>
      <pc:sldChg chg="addSp delSp modSp modTransition">
        <pc:chgData name="Saffron Johnson" userId="1cc67b69-d91b-45c8-bdd2-7c8053f6c5c9" providerId="ADAL" clId="{48ED8473-41C4-44BA-87DE-0F3C78A4D957}" dt="2023-09-12T07:56:23.884" v="127"/>
        <pc:sldMkLst>
          <pc:docMk/>
          <pc:sldMk cId="3664738405" sldId="292"/>
        </pc:sldMkLst>
        <pc:picChg chg="del">
          <ac:chgData name="Saffron Johnson" userId="1cc67b69-d91b-45c8-bdd2-7c8053f6c5c9" providerId="ADAL" clId="{48ED8473-41C4-44BA-87DE-0F3C78A4D957}" dt="2023-09-12T06:44:56.866" v="0" actId="478"/>
          <ac:picMkLst>
            <pc:docMk/>
            <pc:sldMk cId="3664738405" sldId="292"/>
            <ac:picMk id="2" creationId="{604D704A-77BA-47F5-A974-9E5882A0C4AD}"/>
          </ac:picMkLst>
        </pc:picChg>
        <pc:picChg chg="add mod">
          <ac:chgData name="Saffron Johnson" userId="1cc67b69-d91b-45c8-bdd2-7c8053f6c5c9" providerId="ADAL" clId="{48ED8473-41C4-44BA-87DE-0F3C78A4D957}" dt="2023-09-12T06:45:01.163" v="2" actId="1076"/>
          <ac:picMkLst>
            <pc:docMk/>
            <pc:sldMk cId="3664738405" sldId="292"/>
            <ac:picMk id="4" creationId="{C2B495B9-379A-4DD7-BC72-053CA3DEDE96}"/>
          </ac:picMkLst>
        </pc:picChg>
      </pc:sldChg>
      <pc:sldChg chg="modTransition modNotesTx">
        <pc:chgData name="Saffron Johnson" userId="1cc67b69-d91b-45c8-bdd2-7c8053f6c5c9" providerId="ADAL" clId="{48ED8473-41C4-44BA-87DE-0F3C78A4D957}" dt="2023-09-12T08:39:39.663" v="162" actId="20577"/>
        <pc:sldMkLst>
          <pc:docMk/>
          <pc:sldMk cId="2541525502" sldId="294"/>
        </pc:sldMkLst>
      </pc:sldChg>
      <pc:sldChg chg="modTransition">
        <pc:chgData name="Saffron Johnson" userId="1cc67b69-d91b-45c8-bdd2-7c8053f6c5c9" providerId="ADAL" clId="{48ED8473-41C4-44BA-87DE-0F3C78A4D957}" dt="2023-09-12T07:56:23.890" v="132"/>
        <pc:sldMkLst>
          <pc:docMk/>
          <pc:sldMk cId="1039919799" sldId="296"/>
        </pc:sldMkLst>
      </pc:sldChg>
      <pc:sldChg chg="modTransition">
        <pc:chgData name="Saffron Johnson" userId="1cc67b69-d91b-45c8-bdd2-7c8053f6c5c9" providerId="ADAL" clId="{48ED8473-41C4-44BA-87DE-0F3C78A4D957}" dt="2023-09-12T07:56:23.876" v="122"/>
        <pc:sldMkLst>
          <pc:docMk/>
          <pc:sldMk cId="4091463598" sldId="297"/>
        </pc:sldMkLst>
      </pc:sldChg>
      <pc:sldChg chg="modTransition">
        <pc:chgData name="Saffron Johnson" userId="1cc67b69-d91b-45c8-bdd2-7c8053f6c5c9" providerId="ADAL" clId="{48ED8473-41C4-44BA-87DE-0F3C78A4D957}" dt="2023-09-12T07:56:23.887" v="130"/>
        <pc:sldMkLst>
          <pc:docMk/>
          <pc:sldMk cId="3160782210" sldId="298"/>
        </pc:sldMkLst>
      </pc:sldChg>
      <pc:sldChg chg="modTransition">
        <pc:chgData name="Saffron Johnson" userId="1cc67b69-d91b-45c8-bdd2-7c8053f6c5c9" providerId="ADAL" clId="{48ED8473-41C4-44BA-87DE-0F3C78A4D957}" dt="2023-09-12T07:56:23.892" v="134"/>
        <pc:sldMkLst>
          <pc:docMk/>
          <pc:sldMk cId="3005783101" sldId="304"/>
        </pc:sldMkLst>
      </pc:sldChg>
      <pc:sldChg chg="modTransition">
        <pc:chgData name="Saffron Johnson" userId="1cc67b69-d91b-45c8-bdd2-7c8053f6c5c9" providerId="ADAL" clId="{48ED8473-41C4-44BA-87DE-0F3C78A4D957}" dt="2023-09-12T07:56:23.893" v="135"/>
        <pc:sldMkLst>
          <pc:docMk/>
          <pc:sldMk cId="1885581855" sldId="305"/>
        </pc:sldMkLst>
      </pc:sldChg>
      <pc:sldChg chg="modTransition">
        <pc:chgData name="Saffron Johnson" userId="1cc67b69-d91b-45c8-bdd2-7c8053f6c5c9" providerId="ADAL" clId="{48ED8473-41C4-44BA-87DE-0F3C78A4D957}" dt="2023-09-12T07:56:23.896" v="138"/>
        <pc:sldMkLst>
          <pc:docMk/>
          <pc:sldMk cId="2450116355" sldId="307"/>
        </pc:sldMkLst>
      </pc:sldChg>
      <pc:sldChg chg="modTransition">
        <pc:chgData name="Saffron Johnson" userId="1cc67b69-d91b-45c8-bdd2-7c8053f6c5c9" providerId="ADAL" clId="{48ED8473-41C4-44BA-87DE-0F3C78A4D957}" dt="2023-09-12T07:56:23.886" v="129"/>
        <pc:sldMkLst>
          <pc:docMk/>
          <pc:sldMk cId="3201033078" sldId="309"/>
        </pc:sldMkLst>
      </pc:sldChg>
      <pc:sldChg chg="modTransition">
        <pc:chgData name="Saffron Johnson" userId="1cc67b69-d91b-45c8-bdd2-7c8053f6c5c9" providerId="ADAL" clId="{48ED8473-41C4-44BA-87DE-0F3C78A4D957}" dt="2023-09-12T07:56:23.828" v="108"/>
        <pc:sldMkLst>
          <pc:docMk/>
          <pc:sldMk cId="858101409" sldId="311"/>
        </pc:sldMkLst>
      </pc:sldChg>
      <pc:sldChg chg="modTransition">
        <pc:chgData name="Saffron Johnson" userId="1cc67b69-d91b-45c8-bdd2-7c8053f6c5c9" providerId="ADAL" clId="{48ED8473-41C4-44BA-87DE-0F3C78A4D957}" dt="2023-09-12T07:56:23.830" v="109"/>
        <pc:sldMkLst>
          <pc:docMk/>
          <pc:sldMk cId="4208864559" sldId="312"/>
        </pc:sldMkLst>
      </pc:sldChg>
      <pc:sldChg chg="modTransition">
        <pc:chgData name="Saffron Johnson" userId="1cc67b69-d91b-45c8-bdd2-7c8053f6c5c9" providerId="ADAL" clId="{48ED8473-41C4-44BA-87DE-0F3C78A4D957}" dt="2023-09-12T07:56:23.891" v="133"/>
        <pc:sldMkLst>
          <pc:docMk/>
          <pc:sldMk cId="1260792498" sldId="313"/>
        </pc:sldMkLst>
      </pc:sldChg>
      <pc:sldChg chg="modTransition">
        <pc:chgData name="Saffron Johnson" userId="1cc67b69-d91b-45c8-bdd2-7c8053f6c5c9" providerId="ADAL" clId="{48ED8473-41C4-44BA-87DE-0F3C78A4D957}" dt="2023-09-12T07:56:23.825" v="106"/>
        <pc:sldMkLst>
          <pc:docMk/>
          <pc:sldMk cId="1303418426" sldId="314"/>
        </pc:sldMkLst>
      </pc:sldChg>
      <pc:sldChg chg="modTransition">
        <pc:chgData name="Saffron Johnson" userId="1cc67b69-d91b-45c8-bdd2-7c8053f6c5c9" providerId="ADAL" clId="{48ED8473-41C4-44BA-87DE-0F3C78A4D957}" dt="2023-09-12T07:56:23.889" v="131"/>
        <pc:sldMkLst>
          <pc:docMk/>
          <pc:sldMk cId="4194963464" sldId="315"/>
        </pc:sldMkLst>
      </pc:sldChg>
    </pc:docChg>
  </pc:docChgLst>
  <pc:docChgLst>
    <pc:chgData name="Saffron Johnson" userId="1cc67b69-d91b-45c8-bdd2-7c8053f6c5c9" providerId="ADAL" clId="{56FA0CE4-217E-904D-A28D-C270DB46989D}"/>
    <pc:docChg chg="modSld">
      <pc:chgData name="Saffron Johnson" userId="1cc67b69-d91b-45c8-bdd2-7c8053f6c5c9" providerId="ADAL" clId="{56FA0CE4-217E-904D-A28D-C270DB46989D}" dt="2023-09-12T05:23:31.743" v="108" actId="20577"/>
      <pc:docMkLst>
        <pc:docMk/>
      </pc:docMkLst>
      <pc:sldChg chg="modSp">
        <pc:chgData name="Saffron Johnson" userId="1cc67b69-d91b-45c8-bdd2-7c8053f6c5c9" providerId="ADAL" clId="{56FA0CE4-217E-904D-A28D-C270DB46989D}" dt="2023-09-12T05:11:06.637" v="74" actId="20577"/>
        <pc:sldMkLst>
          <pc:docMk/>
          <pc:sldMk cId="2301861090" sldId="263"/>
        </pc:sldMkLst>
        <pc:spChg chg="mod">
          <ac:chgData name="Saffron Johnson" userId="1cc67b69-d91b-45c8-bdd2-7c8053f6c5c9" providerId="ADAL" clId="{56FA0CE4-217E-904D-A28D-C270DB46989D}" dt="2023-09-12T05:11:06.637" v="74" actId="20577"/>
          <ac:spMkLst>
            <pc:docMk/>
            <pc:sldMk cId="2301861090" sldId="263"/>
            <ac:spMk id="2" creationId="{6421157E-5E1D-47F7-9B80-5BDCD67B7C66}"/>
          </ac:spMkLst>
        </pc:spChg>
      </pc:sldChg>
      <pc:sldChg chg="modSp">
        <pc:chgData name="Saffron Johnson" userId="1cc67b69-d91b-45c8-bdd2-7c8053f6c5c9" providerId="ADAL" clId="{56FA0CE4-217E-904D-A28D-C270DB46989D}" dt="2023-09-12T05:11:25.100" v="82" actId="20577"/>
        <pc:sldMkLst>
          <pc:docMk/>
          <pc:sldMk cId="712675851" sldId="266"/>
        </pc:sldMkLst>
        <pc:spChg chg="mod">
          <ac:chgData name="Saffron Johnson" userId="1cc67b69-d91b-45c8-bdd2-7c8053f6c5c9" providerId="ADAL" clId="{56FA0CE4-217E-904D-A28D-C270DB46989D}" dt="2023-09-12T05:11:25.100" v="82" actId="20577"/>
          <ac:spMkLst>
            <pc:docMk/>
            <pc:sldMk cId="712675851" sldId="266"/>
            <ac:spMk id="2" creationId="{DC17512E-A97E-4B32-9BB0-15DDDE7B0262}"/>
          </ac:spMkLst>
        </pc:spChg>
      </pc:sldChg>
      <pc:sldChg chg="modSp">
        <pc:chgData name="Saffron Johnson" userId="1cc67b69-d91b-45c8-bdd2-7c8053f6c5c9" providerId="ADAL" clId="{56FA0CE4-217E-904D-A28D-C270DB46989D}" dt="2023-09-12T05:22:58.024" v="95" actId="20577"/>
        <pc:sldMkLst>
          <pc:docMk/>
          <pc:sldMk cId="1167366157" sldId="267"/>
        </pc:sldMkLst>
        <pc:spChg chg="mod">
          <ac:chgData name="Saffron Johnson" userId="1cc67b69-d91b-45c8-bdd2-7c8053f6c5c9" providerId="ADAL" clId="{56FA0CE4-217E-904D-A28D-C270DB46989D}" dt="2023-09-12T05:22:58.024" v="95" actId="20577"/>
          <ac:spMkLst>
            <pc:docMk/>
            <pc:sldMk cId="1167366157" sldId="267"/>
            <ac:spMk id="2" creationId="{F0090776-C0B3-4164-B0BB-AEFC23302D9F}"/>
          </ac:spMkLst>
        </pc:spChg>
      </pc:sldChg>
      <pc:sldChg chg="modSp">
        <pc:chgData name="Saffron Johnson" userId="1cc67b69-d91b-45c8-bdd2-7c8053f6c5c9" providerId="ADAL" clId="{56FA0CE4-217E-904D-A28D-C270DB46989D}" dt="2023-09-12T05:23:31.743" v="108" actId="20577"/>
        <pc:sldMkLst>
          <pc:docMk/>
          <pc:sldMk cId="4134052867" sldId="289"/>
        </pc:sldMkLst>
        <pc:spChg chg="mod">
          <ac:chgData name="Saffron Johnson" userId="1cc67b69-d91b-45c8-bdd2-7c8053f6c5c9" providerId="ADAL" clId="{56FA0CE4-217E-904D-A28D-C270DB46989D}" dt="2023-09-12T05:23:31.743" v="108" actId="20577"/>
          <ac:spMkLst>
            <pc:docMk/>
            <pc:sldMk cId="4134052867" sldId="289"/>
            <ac:spMk id="2" creationId="{94E9E267-361F-4427-B0A9-A1217F57BDE2}"/>
          </ac:spMkLst>
        </pc:spChg>
      </pc:sldChg>
      <pc:sldChg chg="modSp">
        <pc:chgData name="Saffron Johnson" userId="1cc67b69-d91b-45c8-bdd2-7c8053f6c5c9" providerId="ADAL" clId="{56FA0CE4-217E-904D-A28D-C270DB46989D}" dt="2023-09-12T05:23:12.193" v="98" actId="20577"/>
        <pc:sldMkLst>
          <pc:docMk/>
          <pc:sldMk cId="4091463598" sldId="297"/>
        </pc:sldMkLst>
        <pc:spChg chg="mod">
          <ac:chgData name="Saffron Johnson" userId="1cc67b69-d91b-45c8-bdd2-7c8053f6c5c9" providerId="ADAL" clId="{56FA0CE4-217E-904D-A28D-C270DB46989D}" dt="2023-09-12T05:23:12.193" v="98" actId="20577"/>
          <ac:spMkLst>
            <pc:docMk/>
            <pc:sldMk cId="4091463598" sldId="297"/>
            <ac:spMk id="2" creationId="{5696636F-A438-4501-86CB-F1C2DB8679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01111-ECBD-4294-911A-CB91EC54C98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00EDF-5EEF-4DE7-B833-DF9D3E989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3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0580AD-F026-4254-B9BC-D441F6992FA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89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</a:t>
            </a:r>
            <a:r>
              <a:rPr lang="en-GB" b="1" dirty="0"/>
              <a:t>44+33</a:t>
            </a:r>
            <a:r>
              <a:rPr lang="en-GB" b="0" dirty="0"/>
              <a:t> using tens and ones.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9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0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20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2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6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4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7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STEP 1: </a:t>
            </a:r>
            <a:r>
              <a:rPr lang="en-GB" dirty="0"/>
              <a:t>Initially we will use counters, a tens frame, a bead string, REKENREKS so the children can </a:t>
            </a:r>
            <a:r>
              <a:rPr lang="en-GB" b="1" dirty="0"/>
              <a:t>physically </a:t>
            </a:r>
            <a:r>
              <a:rPr lang="en-GB" dirty="0"/>
              <a:t>work out the problem.</a:t>
            </a:r>
          </a:p>
          <a:p>
            <a:r>
              <a:rPr lang="en-GB" b="1" dirty="0"/>
              <a:t>STEP 2: </a:t>
            </a:r>
            <a:r>
              <a:rPr lang="en-GB" b="0" dirty="0"/>
              <a:t>Drawing a </a:t>
            </a:r>
            <a:r>
              <a:rPr lang="en-GB" b="1" dirty="0"/>
              <a:t>bar model, a part-whole model.   </a:t>
            </a:r>
            <a:r>
              <a:rPr lang="en-GB" b="0" dirty="0"/>
              <a:t>MODEL ON A WHTEBOARD HOW EACH OF THESE CAN HELP TO FIND THE MISSING NUMBERS.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2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3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</a:t>
            </a:r>
            <a:r>
              <a:rPr lang="en-GB" b="1" dirty="0"/>
              <a:t>44+33</a:t>
            </a:r>
            <a:r>
              <a:rPr lang="en-GB" b="0" dirty="0"/>
              <a:t> using tens and ones.     Next step would be draw tens and ones. Then draw an empty </a:t>
            </a:r>
            <a:r>
              <a:rPr lang="en-GB" b="0" dirty="0" err="1"/>
              <a:t>numberline</a:t>
            </a:r>
            <a:r>
              <a:rPr lang="en-GB" b="0" dirty="0"/>
              <a:t>.   Then column method once understand what the </a:t>
            </a:r>
            <a:r>
              <a:rPr lang="en-GB" b="0"/>
              <a:t>digits represent.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00EDF-5EEF-4DE7-B833-DF9D3E989AC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86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2757-F399-4735-958D-9DB1CE25C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F5386-7603-43D5-97ED-86B48E51B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CE83F-A1DC-4582-8278-10E9560B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5077-5ED7-487B-AFD8-5437B437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026DD-0309-498B-9D24-0BDF2B8D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F522-2607-477D-98E2-D51C08AE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6F773-5073-4AA8-B714-8E560F7CA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711DB-207F-4A5B-B952-EF0F7F2D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C57D6-4D74-4803-81D8-7B13E771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FFC2C-1ACC-4776-B3D8-E7063E4C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4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03144-4F32-48BA-B084-AE8A0D5E6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4F98D-FB58-4E09-B420-D117509A4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929F5-EF59-46D7-9040-9C0F7B20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32A5F-D707-4B13-BFBA-DA7E31D5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0B1A2-0966-4D8C-9DCE-4B21BF44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5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acred Heart RC - Title ">
    <p:bg>
      <p:bgPr>
        <a:solidFill>
          <a:srgbClr val="8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591BAAA9-3C49-4ECA-B55C-3A07BC4AC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232937"/>
            <a:ext cx="10515599" cy="2471165"/>
          </a:xfrm>
          <a:prstGeom prst="rect">
            <a:avLst/>
          </a:prstGeom>
          <a:ln>
            <a:solidFill>
              <a:srgbClr val="AA2C2C"/>
            </a:solidFill>
          </a:ln>
        </p:spPr>
      </p:pic>
    </p:spTree>
    <p:extLst>
      <p:ext uri="{BB962C8B-B14F-4D97-AF65-F5344CB8AC3E}">
        <p14:creationId xmlns:p14="http://schemas.microsoft.com/office/powerpoint/2010/main" val="371098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2C47ED-12AE-45F0-8725-DB9827369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4"/>
            <a:ext cx="1019058" cy="1142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455B68-7570-477E-B645-E767CE94186A}"/>
              </a:ext>
            </a:extLst>
          </p:cNvPr>
          <p:cNvSpPr/>
          <p:nvPr userDrawn="1"/>
        </p:nvSpPr>
        <p:spPr>
          <a:xfrm>
            <a:off x="10263883" y="0"/>
            <a:ext cx="1928117" cy="6858000"/>
          </a:xfrm>
          <a:prstGeom prst="rect">
            <a:avLst/>
          </a:prstGeom>
          <a:solidFill>
            <a:srgbClr val="81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3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7E5B-FD24-49B3-AE46-2B0C749F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ECF96-5BE5-4A04-8DFA-2CA489C4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12546-3E23-4C76-9330-DB503E1D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D9CD-91FF-402E-8F32-962901E2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2DF66-C2EE-4801-9CC9-F8D4B51A5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3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2C87E-F2AC-4BE4-835D-49BFC712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E5CDB-500B-4C30-B748-118A442AE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9279A-781B-4CA1-BE44-21C2B756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C59B-1EB5-42E1-94C6-CB2CDB88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14DA-9D46-4425-B13B-D18294B7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6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B298-9A22-4957-83A9-F5D570EF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333A-8C97-4647-BFFE-27CBFD39A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2B259-78B6-4CE1-B083-13B6E1178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BB2CF-7BD8-47A8-B5C2-D692B275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0E3AC-5B73-4360-A812-0FA1AB66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F0403-ED49-47B1-9DBE-7E731190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BDDC-A9B1-4251-AA25-E5C512EB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0B9F5-D4B2-43F7-918B-0485DC3A0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A2649-9950-4AB5-A90B-70B0E095A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59AF3-2392-49C4-9530-1729A4087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A956E-A495-46ED-B85B-03339F8B3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8056F-0CC2-4171-B800-62A511C0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8635D-11AF-4EF5-9F08-3A9F7E2E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4C772-6357-4621-B71B-28CF30E8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0294-DC54-46F2-92BD-ACD789C5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56ABD-F2DD-4198-B9BB-20E04A32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4D72E-A0F3-491A-9DDA-9F650254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AB06A-726F-41B9-80C6-6FE75CA0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95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EADE4-EAB1-42BF-AE6A-58BDD981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A3CDB-8CE3-4702-B82E-1481ED9A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1F66D-5F4B-415E-BD51-F0BB82F1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7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7185-637D-47EA-9121-EDDFC26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2A62-9AAF-4207-80BB-EB90FDC37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FF07D-613E-43D8-AE6A-C357577E9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B3D6E-F937-4F64-9CDA-9DC43084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4A857-BD76-41FA-9DA7-329BECC2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BD20E-0AFC-490F-B7D3-3B231C57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6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870F-2D9B-4C56-90C7-5ED8E83C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68E7C-5AA1-4BDE-A2B0-D541B5A20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BAFE3-ED1F-4CCA-BBF8-F769B7955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DA689-3FEA-4C26-9F9D-5A8108A4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1F4F0-AB8F-48D2-9A9B-CA992053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261F3-09F4-4CEE-A22C-2A69D4BA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9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5BB8F-A46B-46C5-85C4-37C04830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D51E2-1859-4974-A5B0-7B2AF5B58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F58B1-A35C-402C-B131-7EA45ED0A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750D-F964-446A-B786-BC0F53C1F06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3AC4-7E2D-48B7-8E23-1068D8885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BF3D8-171C-4B2A-B048-69B34A3CE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D8F1-7392-402F-8755-ACD50FE3A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icsplay.co.uk/" TargetMode="External"/><Relationship Id="rId7" Type="http://schemas.openxmlformats.org/officeDocument/2006/relationships/hyperlink" Target="http://www.oxfordowl.co.uk/" TargetMode="External"/><Relationship Id="rId2" Type="http://schemas.openxmlformats.org/officeDocument/2006/relationships/hyperlink" Target="http://www.ictgame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rich.maths.org/" TargetMode="External"/><Relationship Id="rId5" Type="http://schemas.openxmlformats.org/officeDocument/2006/relationships/hyperlink" Target="http://www.bbc.co.uk/education" TargetMode="External"/><Relationship Id="rId4" Type="http://schemas.openxmlformats.org/officeDocument/2006/relationships/hyperlink" Target="http://www.topmarks.co.uk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94C4B7-5B80-4DFC-82F3-6351936E7D09}"/>
              </a:ext>
            </a:extLst>
          </p:cNvPr>
          <p:cNvSpPr txBox="1"/>
          <p:nvPr/>
        </p:nvSpPr>
        <p:spPr>
          <a:xfrm>
            <a:off x="2237627" y="4356768"/>
            <a:ext cx="8175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FFC000"/>
                </a:solidFill>
              </a:rPr>
              <a:t>Year 2 Parent Information Meeting and Parent Maths Workshop </a:t>
            </a:r>
          </a:p>
          <a:p>
            <a:pPr algn="ctr"/>
            <a:r>
              <a:rPr lang="en-GB" sz="4400" dirty="0">
                <a:solidFill>
                  <a:srgbClr val="FFC000"/>
                </a:solidFill>
              </a:rPr>
              <a:t>September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0913D-70CF-83C6-B143-5DA14669C585}"/>
              </a:ext>
            </a:extLst>
          </p:cNvPr>
          <p:cNvSpPr txBox="1"/>
          <p:nvPr/>
        </p:nvSpPr>
        <p:spPr>
          <a:xfrm>
            <a:off x="5184942" y="252796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3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2A6BF1-F527-479E-99F6-76CE556DBBCF}"/>
              </a:ext>
            </a:extLst>
          </p:cNvPr>
          <p:cNvSpPr/>
          <p:nvPr/>
        </p:nvSpPr>
        <p:spPr>
          <a:xfrm>
            <a:off x="1370120" y="177955"/>
            <a:ext cx="82868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PHONICS: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We follow </a:t>
            </a:r>
            <a:r>
              <a:rPr lang="en-GB" sz="2200" b="0" i="0" dirty="0">
                <a:solidFill>
                  <a:srgbClr val="C00000"/>
                </a:solidFill>
                <a:effectLst/>
                <a:latin typeface="SassoonPrimary" panose="020B0500000000000000" pitchFamily="34" charset="0"/>
              </a:rPr>
              <a:t>Supersonic Phonic Friends. </a:t>
            </a:r>
            <a:r>
              <a:rPr lang="en-GB" sz="2200" b="0" i="0" dirty="0">
                <a:effectLst/>
                <a:latin typeface="SassoonPrimary" panose="020B0500000000000000" pitchFamily="34" charset="0"/>
              </a:rPr>
              <a:t>We have a daily Supersonic Phonics lesson. </a:t>
            </a:r>
            <a:r>
              <a:rPr lang="en-GB" sz="2200" dirty="0">
                <a:latin typeface="SassoonPrimary" panose="020B0500000000000000" pitchFamily="34" charset="0"/>
              </a:rPr>
              <a:t>We will start the year recapping the units: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B050"/>
                </a:solidFill>
                <a:effectLst/>
                <a:latin typeface="SassoonPrimary" panose="020B0500000000000000" pitchFamily="34" charset="0"/>
              </a:rPr>
              <a:t>Choose to Use Spellings 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SassoonPrimary" panose="020B0500000000000000" pitchFamily="34" charset="0"/>
              </a:rPr>
              <a:t>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B050"/>
                </a:solidFill>
                <a:effectLst/>
                <a:latin typeface="SassoonPrimary" panose="020B0500000000000000" pitchFamily="34" charset="0"/>
              </a:rPr>
              <a:t>Switch it Spell Sounds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When the children are ready, they will move </a:t>
            </a:r>
            <a:r>
              <a:rPr lang="en-GB" sz="2200" dirty="0">
                <a:solidFill>
                  <a:srgbClr val="202124"/>
                </a:solidFill>
                <a:latin typeface="SassoonPrimary" panose="020B0500000000000000" pitchFamily="34" charset="0"/>
              </a:rPr>
              <a:t>onto the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B050"/>
                </a:solidFill>
                <a:effectLst/>
                <a:latin typeface="SassoonPrimary" panose="020B0500000000000000" pitchFamily="34" charset="0"/>
              </a:rPr>
              <a:t>Key Stage 1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S</a:t>
            </a:r>
            <a:r>
              <a:rPr lang="en-GB" sz="2200" b="0" i="0" dirty="0">
                <a:solidFill>
                  <a:srgbClr val="00B050"/>
                </a:solidFill>
                <a:effectLst/>
                <a:latin typeface="SassoonPrimary" panose="020B0500000000000000" pitchFamily="34" charset="0"/>
              </a:rPr>
              <a:t>pelling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R</a:t>
            </a:r>
            <a:r>
              <a:rPr lang="en-GB" sz="2200" b="0" i="0" dirty="0">
                <a:solidFill>
                  <a:srgbClr val="00B050"/>
                </a:solidFill>
                <a:effectLst/>
                <a:latin typeface="SassoonPrimary" panose="020B0500000000000000" pitchFamily="34" charset="0"/>
              </a:rPr>
              <a:t>ules</a:t>
            </a:r>
            <a:r>
              <a:rPr lang="en-GB" sz="2200" b="0" i="0" dirty="0">
                <a:solidFill>
                  <a:srgbClr val="202124"/>
                </a:solidFill>
                <a:effectLst/>
                <a:latin typeface="SassoonPrimary" panose="020B0500000000000000" pitchFamily="34" charset="0"/>
              </a:rPr>
              <a:t>.</a:t>
            </a:r>
          </a:p>
          <a:p>
            <a:endParaRPr lang="en-GB" sz="2200" dirty="0">
              <a:solidFill>
                <a:srgbClr val="202124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solidFill>
                  <a:srgbClr val="202124"/>
                </a:solidFill>
                <a:latin typeface="SassoonPrimary" panose="020B0500000000000000" pitchFamily="34" charset="0"/>
              </a:rPr>
              <a:t>Within these lessons, children will be learning various spelling rules, and will </a:t>
            </a:r>
            <a:r>
              <a:rPr lang="en-GB" sz="2200" dirty="0">
                <a:latin typeface="SassoonPrimary" panose="020B0500000000000000" pitchFamily="34" charset="0"/>
              </a:rPr>
              <a:t>continue to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orally rehearse </a:t>
            </a:r>
            <a:r>
              <a:rPr lang="en-GB" sz="2200" dirty="0">
                <a:latin typeface="SassoonPrimary" panose="020B0500000000000000" pitchFamily="34" charset="0"/>
              </a:rPr>
              <a:t>sentences and </a:t>
            </a:r>
            <a:r>
              <a:rPr lang="en-GB" sz="2200" b="1" u="sng" dirty="0">
                <a:solidFill>
                  <a:srgbClr val="00B050"/>
                </a:solidFill>
                <a:latin typeface="SassoonPrimary" panose="020B0500000000000000" pitchFamily="34" charset="0"/>
              </a:rPr>
              <a:t>apply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 these words within sentences.</a:t>
            </a:r>
          </a:p>
          <a:p>
            <a:endParaRPr lang="en-GB" sz="2200" dirty="0">
              <a:solidFill>
                <a:srgbClr val="202124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Y1 Phonics Screening Test:</a:t>
            </a:r>
          </a:p>
          <a:p>
            <a:r>
              <a:rPr lang="en-GB" sz="2200" b="0" i="0" dirty="0">
                <a:solidFill>
                  <a:srgbClr val="202124"/>
                </a:solidFill>
                <a:effectLst/>
                <a:latin typeface="SassoonPrimary" panose="020B0500000000000000" pitchFamily="34" charset="0"/>
              </a:rPr>
              <a:t>If your child did not pass the Statutory Y1 Phonics Screening test this year, they will resit this in June.</a:t>
            </a:r>
            <a:endParaRPr lang="en-GB" sz="2200" b="0" i="0" dirty="0">
              <a:solidFill>
                <a:srgbClr val="C00000"/>
              </a:solidFill>
              <a:effectLst/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6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F0DF10-E6DC-4147-891F-C3C897D25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59" y="904875"/>
            <a:ext cx="9610725" cy="5953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AB31C7-05C0-41C7-91E7-06C980B98EC0}"/>
              </a:ext>
            </a:extLst>
          </p:cNvPr>
          <p:cNvSpPr/>
          <p:nvPr/>
        </p:nvSpPr>
        <p:spPr>
          <a:xfrm>
            <a:off x="1491257" y="172661"/>
            <a:ext cx="785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Some examples of the spelling rules for Year 2:</a:t>
            </a:r>
          </a:p>
        </p:txBody>
      </p:sp>
    </p:spTree>
    <p:extLst>
      <p:ext uri="{BB962C8B-B14F-4D97-AF65-F5344CB8AC3E}">
        <p14:creationId xmlns:p14="http://schemas.microsoft.com/office/powerpoint/2010/main" val="31969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C6268E-70D8-4E89-88D9-4F3821B093E8}"/>
              </a:ext>
            </a:extLst>
          </p:cNvPr>
          <p:cNvSpPr txBox="1">
            <a:spLocks/>
          </p:cNvSpPr>
          <p:nvPr/>
        </p:nvSpPr>
        <p:spPr>
          <a:xfrm>
            <a:off x="1260715" y="254702"/>
            <a:ext cx="8575743" cy="41320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200" b="1" dirty="0">
                <a:solidFill>
                  <a:srgbClr val="812121"/>
                </a:solidFill>
                <a:latin typeface="SassoonPrimary" panose="020B0500000000000000" pitchFamily="34" charset="0"/>
              </a:rPr>
              <a:t>READING:</a:t>
            </a:r>
          </a:p>
          <a:p>
            <a:pPr>
              <a:lnSpc>
                <a:spcPct val="120000"/>
              </a:lnSpc>
            </a:pPr>
            <a:endParaRPr lang="en-GB" sz="2200" b="1" dirty="0">
              <a:solidFill>
                <a:srgbClr val="812121"/>
              </a:solidFill>
              <a:latin typeface="SassoonPrimary" panose="020B0500000000000000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In Year 2, the children will be using the sounds and words that they have learned in Reception and Year 1 to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 read longer and unfamiliar words.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The children will be expected to read more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fluently</a:t>
            </a:r>
            <a:r>
              <a:rPr lang="en-GB" sz="2200" dirty="0">
                <a:latin typeface="SassoonPrimary" panose="020B0500000000000000" pitchFamily="34" charset="0"/>
              </a:rPr>
              <a:t> and rely less on sounding out words.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Children will also be beginning to read with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expression</a:t>
            </a:r>
            <a:r>
              <a:rPr lang="en-GB" sz="2200" dirty="0">
                <a:latin typeface="SassoonPrimary" panose="020B0500000000000000" pitchFamily="34" charset="0"/>
              </a:rPr>
              <a:t>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Children will be expected to develop their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inference skills </a:t>
            </a:r>
            <a:r>
              <a:rPr lang="en-GB" sz="2200" dirty="0">
                <a:latin typeface="SassoonPrimary" panose="020B0500000000000000" pitchFamily="34" charset="0"/>
              </a:rPr>
              <a:t>which means being able to </a:t>
            </a:r>
            <a:r>
              <a:rPr lang="en-GB" sz="2200" u="sng" dirty="0">
                <a:latin typeface="SassoonPrimary" panose="020B0500000000000000" pitchFamily="34" charset="0"/>
              </a:rPr>
              <a:t>‘read between the lines’.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Children will have a lot of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comprehension</a:t>
            </a:r>
            <a:r>
              <a:rPr lang="en-GB" sz="2200" dirty="0">
                <a:latin typeface="SassoonPrimary" panose="020B0500000000000000" pitchFamily="34" charset="0"/>
              </a:rPr>
              <a:t> practise to help them to develop comprehension skills.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As the year progresses, children will be expected to become more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independent</a:t>
            </a:r>
            <a:r>
              <a:rPr lang="en-GB" sz="2200" dirty="0">
                <a:latin typeface="SassoonPrimary" panose="020B0500000000000000" pitchFamily="34" charset="0"/>
              </a:rPr>
              <a:t> with their reading and start to choose their own books, some of which will be longer.</a:t>
            </a:r>
          </a:p>
          <a:p>
            <a:pPr>
              <a:lnSpc>
                <a:spcPct val="120000"/>
              </a:lnSpc>
            </a:pPr>
            <a:endParaRPr lang="en-GB" sz="2200" dirty="0">
              <a:latin typeface="SassoonPrimary" panose="020B0500000000000000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SassoonPrimary" panose="020B0500000000000000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1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397C3F-3ADF-499D-A607-E64716E7C526}"/>
              </a:ext>
            </a:extLst>
          </p:cNvPr>
          <p:cNvSpPr txBox="1"/>
          <p:nvPr/>
        </p:nvSpPr>
        <p:spPr>
          <a:xfrm>
            <a:off x="1331650" y="301841"/>
            <a:ext cx="8655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READING COMPREHENSION QUESTIONS TO ASK AT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2337B-E2BF-48F8-95A3-C10D5962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50" y="732728"/>
            <a:ext cx="7696940" cy="62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01DB4B-7D0E-46CD-A218-C3C6E9A99594}"/>
              </a:ext>
            </a:extLst>
          </p:cNvPr>
          <p:cNvSpPr txBox="1"/>
          <p:nvPr/>
        </p:nvSpPr>
        <p:spPr>
          <a:xfrm>
            <a:off x="1331650" y="301841"/>
            <a:ext cx="8655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READING COMPREHENSION QUESTIONS TO ASK AT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E79CE-BC67-4C09-8B56-EC84ECDA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0" y="711650"/>
            <a:ext cx="7714696" cy="614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7512E-A97E-4B32-9BB0-15DDDE7B0262}"/>
              </a:ext>
            </a:extLst>
          </p:cNvPr>
          <p:cNvSpPr txBox="1"/>
          <p:nvPr/>
        </p:nvSpPr>
        <p:spPr>
          <a:xfrm>
            <a:off x="937461" y="379141"/>
            <a:ext cx="93105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YEAR 2 WRITING EXPECTATIONS: </a:t>
            </a:r>
          </a:p>
          <a:p>
            <a:endParaRPr lang="en-GB" sz="2200" b="1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write coherent pieces linking ideas in sentences together (real and fictional).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read and check that their sentences make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sense</a:t>
            </a:r>
            <a:r>
              <a:rPr lang="en-GB" sz="2200" dirty="0">
                <a:latin typeface="SassoonPrimary" panose="020B0500000000000000" pitchFamily="34" charset="0"/>
              </a:rPr>
              <a:t>.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write different kinds of sentences </a:t>
            </a:r>
            <a:r>
              <a:rPr lang="en-GB" sz="2200" dirty="0" err="1">
                <a:latin typeface="SassoonPrimary" panose="020B0500000000000000" pitchFamily="34" charset="0"/>
              </a:rPr>
              <a:t>eg.</a:t>
            </a:r>
            <a:r>
              <a:rPr lang="en-GB" sz="2200" dirty="0">
                <a:latin typeface="SassoonPrimary" panose="020B0500000000000000" pitchFamily="34" charset="0"/>
              </a:rPr>
              <a:t>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statements, questions, exclamations &amp; commands</a:t>
            </a:r>
            <a:r>
              <a:rPr lang="en-GB" sz="2200" dirty="0">
                <a:latin typeface="SassoonPrimary" panose="020B0500000000000000" pitchFamily="34" charset="0"/>
              </a:rPr>
              <a:t>. </a:t>
            </a:r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demarcate</a:t>
            </a:r>
            <a:r>
              <a:rPr lang="en-GB" sz="2200" dirty="0">
                <a:latin typeface="SassoonPrimary" panose="020B0500000000000000" pitchFamily="34" charset="0"/>
              </a:rPr>
              <a:t> most sentences with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capital letters </a:t>
            </a:r>
            <a:r>
              <a:rPr lang="en-GB" sz="2200" dirty="0">
                <a:latin typeface="SassoonPrimary" panose="020B0500000000000000" pitchFamily="34" charset="0"/>
              </a:rPr>
              <a:t>and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full stops. 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begin to use other punctuation at times: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question marks</a:t>
            </a:r>
            <a:r>
              <a:rPr lang="en-GB" sz="2200" dirty="0">
                <a:latin typeface="SassoonPrimary" panose="020B0500000000000000" pitchFamily="34" charset="0"/>
              </a:rPr>
              <a:t>,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exclamation marks, commas, </a:t>
            </a:r>
            <a:r>
              <a:rPr lang="en-GB" sz="2200" dirty="0">
                <a:latin typeface="SassoonPrimary" panose="020B0500000000000000" pitchFamily="34" charset="0"/>
              </a:rPr>
              <a:t>and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apostrophes</a:t>
            </a:r>
            <a:r>
              <a:rPr lang="en-GB" sz="2200" dirty="0">
                <a:latin typeface="SassoonPrimary" panose="020B0500000000000000" pitchFamily="34" charset="0"/>
              </a:rPr>
              <a:t> for contraction (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I’m </a:t>
            </a:r>
            <a:r>
              <a:rPr lang="en-GB" sz="2200" dirty="0">
                <a:latin typeface="SassoonPrimary" panose="020B0500000000000000" pitchFamily="34" charset="0"/>
              </a:rPr>
              <a:t>instead of I am) or possession ( the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dog’s</a:t>
            </a:r>
            <a:r>
              <a:rPr lang="en-GB" sz="2200" dirty="0">
                <a:latin typeface="SassoonPrimary" panose="020B0500000000000000" pitchFamily="34" charset="0"/>
              </a:rPr>
              <a:t> dish)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use </a:t>
            </a:r>
            <a:r>
              <a:rPr lang="en-GB" sz="2200">
                <a:latin typeface="SassoonPrimary" panose="020B0500000000000000" pitchFamily="34" charset="0"/>
              </a:rPr>
              <a:t>the </a:t>
            </a:r>
            <a:r>
              <a:rPr lang="en-GB" sz="2200" dirty="0">
                <a:latin typeface="SassoonPrimary" panose="020B0500000000000000" pitchFamily="34" charset="0"/>
              </a:rPr>
              <a:t>correct &amp; consistent tense in writing </a:t>
            </a:r>
            <a:r>
              <a:rPr lang="en-GB" sz="2200" dirty="0" err="1">
                <a:latin typeface="SassoonPrimary" panose="020B0500000000000000" pitchFamily="34" charset="0"/>
              </a:rPr>
              <a:t>eg.</a:t>
            </a:r>
            <a:r>
              <a:rPr lang="en-GB" sz="2200" dirty="0">
                <a:latin typeface="SassoonPrimary" panose="020B0500000000000000" pitchFamily="34" charset="0"/>
              </a:rPr>
              <a:t>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past or present tense. </a:t>
            </a:r>
          </a:p>
        </p:txBody>
      </p:sp>
    </p:spTree>
    <p:extLst>
      <p:ext uri="{BB962C8B-B14F-4D97-AF65-F5344CB8AC3E}">
        <p14:creationId xmlns:p14="http://schemas.microsoft.com/office/powerpoint/2010/main" val="71267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090776-C0B3-4164-B0BB-AEFC23302D9F}"/>
              </a:ext>
            </a:extLst>
          </p:cNvPr>
          <p:cNvSpPr txBox="1"/>
          <p:nvPr/>
        </p:nvSpPr>
        <p:spPr>
          <a:xfrm>
            <a:off x="1216241" y="452761"/>
            <a:ext cx="84515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YEAR 2 WRITING EXPECTATIONS (continued):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use expanded noun phrases, adjectives and description.</a:t>
            </a:r>
          </a:p>
          <a:p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‘The beautiful, shiny ring glimmered in the sunshine’.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link ideas in sentences using coordination (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and, but, or</a:t>
            </a:r>
            <a:r>
              <a:rPr lang="en-GB" sz="2200" dirty="0">
                <a:latin typeface="SassoonPrimary" panose="020B0500000000000000" pitchFamily="34" charset="0"/>
              </a:rPr>
              <a:t>) and subordination (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when, if, that, because</a:t>
            </a:r>
            <a:r>
              <a:rPr lang="en-GB" sz="2200" dirty="0">
                <a:latin typeface="SassoonPrimary" panose="020B0500000000000000" pitchFamily="34" charset="0"/>
              </a:rPr>
              <a:t>). 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use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cursive handwriting </a:t>
            </a:r>
            <a:r>
              <a:rPr lang="en-GB" sz="2200" dirty="0">
                <a:latin typeface="SassoonPrimary" panose="020B0500000000000000" pitchFamily="34" charset="0"/>
              </a:rPr>
              <a:t>– beginning to use diagonal &amp; horizontal strokes to join handwriting.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segment and spell words using plausible phonetic attempts.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spell</a:t>
            </a:r>
            <a:r>
              <a:rPr lang="en-GB" sz="2200" dirty="0">
                <a:latin typeface="SassoonPrimary" panose="020B0500000000000000" pitchFamily="34" charset="0"/>
              </a:rPr>
              <a:t> many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common exception words </a:t>
            </a:r>
            <a:r>
              <a:rPr lang="en-GB" sz="2200" dirty="0">
                <a:latin typeface="SassoonPrimary" panose="020B0500000000000000" pitchFamily="34" charset="0"/>
              </a:rPr>
              <a:t>correctly (See list of common exception words</a:t>
            </a:r>
            <a:r>
              <a:rPr lang="en-GB" sz="2200">
                <a:latin typeface="SassoonPrimary" panose="020B0500000000000000" pitchFamily="34" charset="0"/>
              </a:rPr>
              <a:t>).</a:t>
            </a:r>
            <a:endParaRPr lang="en-GB" sz="2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6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49D8C-8C01-4BC5-A277-C06D25A63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65" y="361765"/>
            <a:ext cx="8924790" cy="61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0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6636F-A438-4501-86CB-F1C2DB867958}"/>
              </a:ext>
            </a:extLst>
          </p:cNvPr>
          <p:cNvSpPr/>
          <p:nvPr/>
        </p:nvSpPr>
        <p:spPr>
          <a:xfrm>
            <a:off x="1130423" y="197346"/>
            <a:ext cx="804908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7180">
              <a:spcAft>
                <a:spcPts val="1200"/>
              </a:spcAft>
            </a:pPr>
            <a:r>
              <a:rPr lang="en-US" sz="2200" b="1" dirty="0">
                <a:solidFill>
                  <a:srgbClr val="C00000"/>
                </a:solidFill>
                <a:latin typeface="SassoonPrimary" panose="020B0500000000000000" pitchFamily="34" charset="0"/>
                <a:ea typeface="MS Mincho" panose="02020609040205080304" pitchFamily="49" charset="-128"/>
              </a:rPr>
              <a:t>HOW YOU CAN HELP?</a:t>
            </a:r>
            <a:endParaRPr lang="en-GB" sz="2200" dirty="0">
              <a:solidFill>
                <a:srgbClr val="C00000"/>
              </a:solidFill>
              <a:effectLst/>
              <a:latin typeface="SassoonPrimary" panose="020B0500000000000000" pitchFamily="34" charset="0"/>
              <a:ea typeface="Times New Roman" panose="02020603050405020304" pitchFamily="18" charset="0"/>
            </a:endParaRPr>
          </a:p>
          <a:p>
            <a:pPr marR="297180">
              <a:spcAft>
                <a:spcPts val="1200"/>
              </a:spcAft>
            </a:pPr>
            <a:r>
              <a:rPr lang="en-US" sz="2200" dirty="0">
                <a:solidFill>
                  <a:srgbClr val="C00000"/>
                </a:solidFill>
                <a:latin typeface="SassoonPrimary" panose="020B0500000000000000" pitchFamily="34" charset="0"/>
                <a:ea typeface="MS Mincho" panose="02020609040205080304" pitchFamily="49" charset="-128"/>
              </a:rPr>
              <a:t>Spellings-</a:t>
            </a:r>
            <a:r>
              <a:rPr lang="en-US" sz="2200" dirty="0">
                <a:solidFill>
                  <a:srgbClr val="FB0007"/>
                </a:solidFill>
                <a:latin typeface="SassoonPrimary" panose="020B0500000000000000" pitchFamily="34" charset="0"/>
                <a:ea typeface="MS Mincho" panose="02020609040205080304" pitchFamily="49" charset="-128"/>
              </a:rPr>
              <a:t> 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Do not accept incorrect spellings at home. Make sure that your child can spell the </a:t>
            </a:r>
            <a:r>
              <a:rPr lang="en-US" sz="2200" b="1" u="sng" dirty="0">
                <a:latin typeface="SassoonPrimary" panose="020B0500000000000000" pitchFamily="34" charset="0"/>
                <a:ea typeface="MS Mincho" panose="02020609040205080304" pitchFamily="49" charset="-128"/>
              </a:rPr>
              <a:t>days of the week</a:t>
            </a:r>
            <a:r>
              <a:rPr lang="en-US" sz="2200" b="1" u="sng">
                <a:latin typeface="SassoonPrimary" panose="020B0500000000000000" pitchFamily="34" charset="0"/>
                <a:ea typeface="MS Mincho" panose="02020609040205080304" pitchFamily="49" charset="-128"/>
              </a:rPr>
              <a:t>, number</a:t>
            </a:r>
            <a:r>
              <a:rPr lang="en-GB" sz="2200" b="1" u="sng">
                <a:latin typeface="SassoonPrimary" panose="020B0500000000000000" pitchFamily="34" charset="0"/>
                <a:ea typeface="MS Mincho" panose="02020609040205080304" pitchFamily="49" charset="-128"/>
              </a:rPr>
              <a:t>s </a:t>
            </a:r>
            <a:r>
              <a:rPr lang="en-US" sz="2200" b="1" u="sng">
                <a:latin typeface="SassoonPrimary" panose="020B0500000000000000" pitchFamily="34" charset="0"/>
                <a:ea typeface="MS Mincho" panose="02020609040205080304" pitchFamily="49" charset="-128"/>
              </a:rPr>
              <a:t>in </a:t>
            </a:r>
            <a:r>
              <a:rPr lang="en-US" sz="2200" b="1" u="sng" dirty="0">
                <a:latin typeface="SassoonPrimary" panose="020B0500000000000000" pitchFamily="34" charset="0"/>
                <a:ea typeface="MS Mincho" panose="02020609040205080304" pitchFamily="49" charset="-128"/>
              </a:rPr>
              <a:t>words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 and the </a:t>
            </a:r>
            <a:r>
              <a:rPr lang="en-US" sz="2200" b="1" u="sng" dirty="0">
                <a:latin typeface="SassoonPrimary" panose="020B0500000000000000" pitchFamily="34" charset="0"/>
                <a:ea typeface="MS Mincho" panose="02020609040205080304" pitchFamily="49" charset="-128"/>
              </a:rPr>
              <a:t>months of the year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 correctly. They still struggle to spell these consistently, even when they are on the board everyday!</a:t>
            </a:r>
          </a:p>
          <a:p>
            <a:pPr marR="297180">
              <a:spcAft>
                <a:spcPts val="1200"/>
              </a:spcAft>
            </a:pPr>
            <a:endParaRPr lang="en-US" sz="2200" dirty="0">
              <a:effectLst/>
              <a:latin typeface="SassoonPrimary" panose="020B0500000000000000" pitchFamily="34" charset="0"/>
              <a:ea typeface="MS Mincho" panose="02020609040205080304" pitchFamily="49" charset="-128"/>
            </a:endParaRPr>
          </a:p>
          <a:p>
            <a:pPr marR="297180">
              <a:spcAft>
                <a:spcPts val="1200"/>
              </a:spcAft>
            </a:pPr>
            <a:r>
              <a:rPr lang="en-US" sz="2200" dirty="0">
                <a:solidFill>
                  <a:srgbClr val="C00000"/>
                </a:solidFill>
                <a:latin typeface="SassoonPrimary" panose="020B0500000000000000" pitchFamily="34" charset="0"/>
                <a:ea typeface="MS Mincho" panose="02020609040205080304" pitchFamily="49" charset="-128"/>
              </a:rPr>
              <a:t>Reading - </a:t>
            </a:r>
            <a:r>
              <a:rPr lang="en-US" sz="2200" dirty="0">
                <a:solidFill>
                  <a:srgbClr val="FB0007"/>
                </a:solidFill>
                <a:latin typeface="SassoonPrimary" panose="020B0500000000000000" pitchFamily="34" charset="0"/>
                <a:ea typeface="MS Mincho" panose="02020609040205080304" pitchFamily="49" charset="-128"/>
              </a:rPr>
              <a:t> 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Please read as often as you can with your child, preferably a little bit every day.</a:t>
            </a:r>
          </a:p>
          <a:p>
            <a:pPr marR="297180">
              <a:spcAft>
                <a:spcPts val="1200"/>
              </a:spcAft>
            </a:pPr>
            <a:endParaRPr lang="en-GB" sz="2200" dirty="0">
              <a:effectLst/>
              <a:latin typeface="SassoonPrimary" panose="020B0500000000000000" pitchFamily="34" charset="0"/>
              <a:ea typeface="Times New Roman" panose="02020603050405020304" pitchFamily="18" charset="0"/>
            </a:endParaRPr>
          </a:p>
          <a:p>
            <a:pPr marR="297180">
              <a:spcAft>
                <a:spcPts val="1200"/>
              </a:spcAft>
            </a:pPr>
            <a:r>
              <a:rPr lang="en-US" sz="2200" dirty="0">
                <a:solidFill>
                  <a:srgbClr val="C00000"/>
                </a:solidFill>
                <a:latin typeface="SassoonPrimary" panose="020B0500000000000000" pitchFamily="34" charset="0"/>
                <a:ea typeface="MS Mincho" panose="02020609040205080304" pitchFamily="49" charset="-128"/>
              </a:rPr>
              <a:t>Punctuation</a:t>
            </a:r>
            <a:r>
              <a:rPr lang="en-US" sz="2200" dirty="0">
                <a:solidFill>
                  <a:srgbClr val="FB0007"/>
                </a:solidFill>
                <a:latin typeface="SassoonPrimary" panose="020B0500000000000000" pitchFamily="34" charset="0"/>
                <a:ea typeface="MS Mincho" panose="02020609040205080304" pitchFamily="49" charset="-128"/>
              </a:rPr>
              <a:t> – 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children must use </a:t>
            </a:r>
            <a:r>
              <a:rPr lang="en-US" sz="2200" b="1" dirty="0">
                <a:latin typeface="SassoonPrimary" panose="020B0500000000000000" pitchFamily="34" charset="0"/>
                <a:ea typeface="MS Mincho" panose="02020609040205080304" pitchFamily="49" charset="-128"/>
              </a:rPr>
              <a:t>capital letters 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and </a:t>
            </a:r>
            <a:r>
              <a:rPr lang="en-US" sz="2200" b="1" dirty="0">
                <a:latin typeface="SassoonPrimary" panose="020B0500000000000000" pitchFamily="34" charset="0"/>
                <a:ea typeface="MS Mincho" panose="02020609040205080304" pitchFamily="49" charset="-128"/>
              </a:rPr>
              <a:t>full stops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 to demarcate sentences. They should use </a:t>
            </a:r>
            <a:r>
              <a:rPr lang="en-US" sz="2200" b="1" dirty="0">
                <a:latin typeface="SassoonPrimary" panose="020B0500000000000000" pitchFamily="34" charset="0"/>
                <a:ea typeface="MS Mincho" panose="02020609040205080304" pitchFamily="49" charset="-128"/>
              </a:rPr>
              <a:t>question marks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 when writing a question and develop their use of a range of punctuation such as exclamation marks </a:t>
            </a:r>
            <a:r>
              <a:rPr lang="en-US" sz="2200" b="1" dirty="0">
                <a:latin typeface="SassoonPrimary" panose="020B0500000000000000" pitchFamily="34" charset="0"/>
                <a:ea typeface="MS Mincho" panose="02020609040205080304" pitchFamily="49" charset="-128"/>
              </a:rPr>
              <a:t>(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starting with</a:t>
            </a:r>
            <a:r>
              <a:rPr lang="en-US" sz="2200" b="1" dirty="0">
                <a:latin typeface="SassoonPrimary" panose="020B0500000000000000" pitchFamily="34" charset="0"/>
                <a:ea typeface="MS Mincho" panose="02020609040205080304" pitchFamily="49" charset="-128"/>
              </a:rPr>
              <a:t> HOW 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or</a:t>
            </a:r>
            <a:r>
              <a:rPr lang="en-US" sz="2200" b="1" dirty="0">
                <a:latin typeface="SassoonPrimary" panose="020B0500000000000000" pitchFamily="34" charset="0"/>
                <a:ea typeface="MS Mincho" panose="02020609040205080304" pitchFamily="49" charset="-128"/>
              </a:rPr>
              <a:t> WHAT)</a:t>
            </a:r>
            <a:r>
              <a:rPr lang="en-US" sz="2200" dirty="0">
                <a:latin typeface="SassoonPrimary" panose="020B0500000000000000" pitchFamily="34" charset="0"/>
                <a:ea typeface="MS Mincho" panose="02020609040205080304" pitchFamily="49" charset="-128"/>
              </a:rPr>
              <a:t>, commas in a list and apostrophes.</a:t>
            </a:r>
          </a:p>
        </p:txBody>
      </p:sp>
    </p:spTree>
    <p:extLst>
      <p:ext uri="{BB962C8B-B14F-4D97-AF65-F5344CB8AC3E}">
        <p14:creationId xmlns:p14="http://schemas.microsoft.com/office/powerpoint/2010/main" val="409146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E9E267-361F-4427-B0A9-A1217F57BDE2}"/>
              </a:ext>
            </a:extLst>
          </p:cNvPr>
          <p:cNvSpPr/>
          <p:nvPr/>
        </p:nvSpPr>
        <p:spPr>
          <a:xfrm>
            <a:off x="1015013" y="616505"/>
            <a:ext cx="740101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MATHEMATICS PARENT WORKSHOP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Here at Sacred Heart we use the </a:t>
            </a:r>
            <a:r>
              <a:rPr lang="en-GB" sz="2200" u="sng" dirty="0">
                <a:solidFill>
                  <a:srgbClr val="C00000"/>
                </a:solidFill>
                <a:latin typeface="SassoonPrimary" panose="020B0500000000000000" pitchFamily="34" charset="0"/>
              </a:rPr>
              <a:t>White Rose Hub</a:t>
            </a:r>
            <a:r>
              <a:rPr lang="en-GB" sz="2200" dirty="0">
                <a:latin typeface="SassoonPrimary" panose="020B0500000000000000" pitchFamily="34" charset="0"/>
              </a:rPr>
              <a:t> as a resource and scheme.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With White Rose, our children always begin learning in the following order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Using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concrete materials</a:t>
            </a:r>
            <a:r>
              <a:rPr lang="en-GB" sz="2200" dirty="0">
                <a:latin typeface="SassoonPrimary" panose="020B0500000000000000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Using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pictures</a:t>
            </a:r>
            <a:r>
              <a:rPr lang="en-GB" sz="2200" dirty="0">
                <a:latin typeface="SassoonPrimary" panose="020B0500000000000000" pitchFamily="34" charset="0"/>
              </a:rPr>
              <a:t> to show their working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SassoonPrimary" panose="020B0500000000000000" pitchFamily="34" charset="0"/>
              </a:rPr>
              <a:t>Developing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abstract</a:t>
            </a:r>
            <a:r>
              <a:rPr lang="en-GB" sz="2200" dirty="0">
                <a:latin typeface="SassoonPrimary" panose="020B0500000000000000" pitchFamily="34" charset="0"/>
              </a:rPr>
              <a:t>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concepts</a:t>
            </a:r>
            <a:r>
              <a:rPr lang="en-GB" sz="2200" dirty="0">
                <a:latin typeface="SassoonPrimary" panose="020B0500000000000000" pitchFamily="34" charset="0"/>
              </a:rPr>
              <a:t> where they are required to use their </a:t>
            </a:r>
            <a:r>
              <a:rPr lang="en-GB" sz="2200" u="sng" dirty="0">
                <a:latin typeface="SassoonPrimary" panose="020B0500000000000000" pitchFamily="34" charset="0"/>
              </a:rPr>
              <a:t>knowledge</a:t>
            </a:r>
            <a:r>
              <a:rPr lang="en-GB" sz="2200" dirty="0">
                <a:latin typeface="SassoonPrimary" panose="020B0500000000000000" pitchFamily="34" charset="0"/>
              </a:rPr>
              <a:t> and </a:t>
            </a:r>
            <a:r>
              <a:rPr lang="en-GB" sz="2200" u="sng" dirty="0">
                <a:latin typeface="SassoonPrimary" panose="020B0500000000000000" pitchFamily="34" charset="0"/>
              </a:rPr>
              <a:t>apply</a:t>
            </a:r>
            <a:r>
              <a:rPr lang="en-GB" sz="2200" dirty="0">
                <a:latin typeface="SassoonPrimary" panose="020B0500000000000000" pitchFamily="34" charset="0"/>
              </a:rPr>
              <a:t> it within problem solving situations.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We will have a look at some examples together</a:t>
            </a:r>
            <a:r>
              <a:rPr lang="en-GB" sz="2200">
                <a:latin typeface="SassoonPrimary" panose="020B0500000000000000" pitchFamily="34" charset="0"/>
              </a:rPr>
              <a:t> later </a:t>
            </a:r>
            <a:r>
              <a:rPr lang="en-GB" sz="2200" dirty="0">
                <a:latin typeface="SassoonPrimary" panose="020B0500000000000000" pitchFamily="34" charset="0"/>
              </a:rPr>
              <a:t>in the workshop.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C2DDA-8A14-4F43-8B0C-2E438BC4D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5" y="4970663"/>
            <a:ext cx="41814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AA627-B847-4B70-9AC1-E43EF28FCC73}"/>
              </a:ext>
            </a:extLst>
          </p:cNvPr>
          <p:cNvSpPr/>
          <p:nvPr/>
        </p:nvSpPr>
        <p:spPr>
          <a:xfrm>
            <a:off x="1116563" y="548720"/>
            <a:ext cx="861526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WELCOME TO YEAR 2’S STUDY SUPPORT SESSION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sz="2200" dirty="0">
                <a:latin typeface="SassoonPrimary" panose="020B0500000000000000" pitchFamily="34" charset="0"/>
              </a:rPr>
              <a:t>You will find out about:</a:t>
            </a:r>
          </a:p>
          <a:p>
            <a:pPr marL="457200" lvl="0" indent="-342900">
              <a:spcBef>
                <a:spcPts val="1600"/>
              </a:spcBef>
              <a:buSzPts val="1800"/>
              <a:buChar char="●"/>
            </a:pPr>
            <a:r>
              <a:rPr lang="en-GB" sz="2200" dirty="0">
                <a:latin typeface="SassoonPrimary" panose="020B0500000000000000" pitchFamily="34" charset="0"/>
              </a:rPr>
              <a:t>Staffing</a:t>
            </a:r>
          </a:p>
          <a:p>
            <a:pPr marL="457200" lvl="0" indent="-342900">
              <a:buSzPts val="1800"/>
              <a:buChar char="●"/>
            </a:pPr>
            <a:r>
              <a:rPr lang="en-GB" sz="2200" dirty="0">
                <a:latin typeface="SassoonPrimary" panose="020B0500000000000000" pitchFamily="34" charset="0"/>
              </a:rPr>
              <a:t>Expectations </a:t>
            </a:r>
          </a:p>
          <a:p>
            <a:pPr marL="457200" lvl="0" indent="-342900">
              <a:buSzPts val="1800"/>
              <a:buChar char="●"/>
            </a:pPr>
            <a:r>
              <a:rPr lang="en-GB" sz="2200" dirty="0">
                <a:latin typeface="SassoonPrimary" panose="020B0500000000000000" pitchFamily="34" charset="0"/>
              </a:rPr>
              <a:t>Behaviour</a:t>
            </a:r>
          </a:p>
          <a:p>
            <a:pPr marL="457200" lvl="0" indent="-342900">
              <a:buSzPts val="1800"/>
              <a:buChar char="●"/>
            </a:pPr>
            <a:r>
              <a:rPr lang="en-GB" sz="2200" dirty="0">
                <a:latin typeface="SassoonPrimary" panose="020B0500000000000000" pitchFamily="34" charset="0"/>
              </a:rPr>
              <a:t>General reminders</a:t>
            </a:r>
          </a:p>
          <a:p>
            <a:pPr marL="457200" lvl="0" indent="-342900">
              <a:buSzPts val="1800"/>
              <a:buChar char="●"/>
            </a:pPr>
            <a:r>
              <a:rPr lang="en-GB" sz="2200" dirty="0">
                <a:latin typeface="SassoonPrimary" panose="020B0500000000000000" pitchFamily="34" charset="0"/>
              </a:rPr>
              <a:t>The curriculum</a:t>
            </a:r>
          </a:p>
          <a:p>
            <a:pPr marL="457200" lvl="0" indent="-342900">
              <a:buSzPts val="1800"/>
              <a:buChar char="●"/>
            </a:pPr>
            <a:r>
              <a:rPr lang="en-GB" sz="2200" dirty="0">
                <a:latin typeface="SassoonPrimary" panose="020B0500000000000000" pitchFamily="34" charset="0"/>
              </a:rPr>
              <a:t>How you can help at home</a:t>
            </a:r>
          </a:p>
        </p:txBody>
      </p:sp>
    </p:spTree>
    <p:extLst>
      <p:ext uri="{BB962C8B-B14F-4D97-AF65-F5344CB8AC3E}">
        <p14:creationId xmlns:p14="http://schemas.microsoft.com/office/powerpoint/2010/main" val="130341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67C734-4046-41C7-91E0-5A0DF8EE1B91}"/>
              </a:ext>
            </a:extLst>
          </p:cNvPr>
          <p:cNvSpPr/>
          <p:nvPr/>
        </p:nvSpPr>
        <p:spPr>
          <a:xfrm>
            <a:off x="1032768" y="176125"/>
            <a:ext cx="90877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MATHEMATICAL EXPECTATIONS IN YEAR 2: 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read &amp; write all numbers to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100</a:t>
            </a:r>
            <a:r>
              <a:rPr lang="en-GB" sz="2200" dirty="0">
                <a:latin typeface="SassoonPrimary" panose="020B0500000000000000" pitchFamily="34" charset="0"/>
              </a:rPr>
              <a:t> in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digits &amp; words</a:t>
            </a:r>
            <a:r>
              <a:rPr lang="en-GB" sz="2200" dirty="0">
                <a:latin typeface="SassoonPrimary" panose="020B0500000000000000" pitchFamily="34" charset="0"/>
              </a:rPr>
              <a:t>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order</a:t>
            </a:r>
            <a:r>
              <a:rPr lang="en-GB" sz="2200" dirty="0">
                <a:latin typeface="SassoonPrimary" panose="020B0500000000000000" pitchFamily="34" charset="0"/>
              </a:rPr>
              <a:t> and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compare numbers </a:t>
            </a:r>
            <a:r>
              <a:rPr lang="en-GB" sz="2200" dirty="0">
                <a:latin typeface="SassoonPrimary" panose="020B0500000000000000" pitchFamily="34" charset="0"/>
              </a:rPr>
              <a:t>to 100 using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&lt; &gt; =.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say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10 more/less </a:t>
            </a:r>
            <a:r>
              <a:rPr lang="en-GB" sz="2200" dirty="0">
                <a:latin typeface="SassoonPrimary" panose="020B0500000000000000" pitchFamily="34" charset="0"/>
              </a:rPr>
              <a:t>than any number to 100.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count in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multiples</a:t>
            </a:r>
            <a:r>
              <a:rPr lang="en-GB" sz="2200" dirty="0">
                <a:latin typeface="SassoonPrimary" panose="020B0500000000000000" pitchFamily="34" charset="0"/>
              </a:rPr>
              <a:t> of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2, 3, 5 </a:t>
            </a:r>
            <a:r>
              <a:rPr lang="en-GB" sz="2200" dirty="0">
                <a:latin typeface="SassoonPrimary" panose="020B0500000000000000" pitchFamily="34" charset="0"/>
              </a:rPr>
              <a:t>&amp;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10</a:t>
            </a:r>
            <a:r>
              <a:rPr lang="en-GB" sz="2200" dirty="0">
                <a:latin typeface="SassoonPrimary" panose="020B0500000000000000" pitchFamily="34" charset="0"/>
              </a:rPr>
              <a:t> from any number up to 100.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 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• To recall &amp; use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multiplication</a:t>
            </a:r>
            <a:r>
              <a:rPr lang="en-GB" sz="2200" dirty="0">
                <a:latin typeface="SassoonPrimary" panose="020B0500000000000000" pitchFamily="34" charset="0"/>
              </a:rPr>
              <a:t> &amp;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division</a:t>
            </a:r>
            <a:r>
              <a:rPr lang="en-GB" sz="2200" dirty="0">
                <a:latin typeface="SassoonPrimary" panose="020B0500000000000000" pitchFamily="34" charset="0"/>
              </a:rPr>
              <a:t> facts for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2, 5 </a:t>
            </a:r>
            <a:r>
              <a:rPr lang="en-GB" sz="2200" dirty="0">
                <a:latin typeface="SassoonPrimary" panose="020B0500000000000000" pitchFamily="34" charset="0"/>
              </a:rPr>
              <a:t>&amp;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10</a:t>
            </a:r>
            <a:r>
              <a:rPr lang="en-GB" sz="2200" dirty="0">
                <a:latin typeface="SassoonPrimary" panose="020B0500000000000000" pitchFamily="34" charset="0"/>
              </a:rPr>
              <a:t> tables.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recall &amp; use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number facts to 10 </a:t>
            </a:r>
            <a:r>
              <a:rPr lang="en-GB" sz="2200" dirty="0">
                <a:latin typeface="SassoonPrimary" panose="020B0500000000000000" pitchFamily="34" charset="0"/>
              </a:rPr>
              <a:t>to inform +/-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facts to 20</a:t>
            </a:r>
            <a:r>
              <a:rPr lang="en-GB" sz="2200" dirty="0">
                <a:latin typeface="SassoonPrimary" panose="020B0500000000000000" pitchFamily="34" charset="0"/>
              </a:rPr>
              <a:t>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know the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value of coins </a:t>
            </a:r>
            <a:r>
              <a:rPr lang="en-GB" sz="2200" dirty="0">
                <a:latin typeface="SassoonPrimary" panose="020B0500000000000000" pitchFamily="34" charset="0"/>
              </a:rPr>
              <a:t>and make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totals.</a:t>
            </a:r>
            <a:endParaRPr lang="en-GB" sz="2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326C37-8BBA-4A62-A9BF-B5630BAC4914}"/>
              </a:ext>
            </a:extLst>
          </p:cNvPr>
          <p:cNvSpPr/>
          <p:nvPr/>
        </p:nvSpPr>
        <p:spPr>
          <a:xfrm>
            <a:off x="1032768" y="176125"/>
            <a:ext cx="90877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MATHEMATICS EXPECTATIONS (continued):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partition 2 digit numbers </a:t>
            </a:r>
            <a:r>
              <a:rPr lang="en-GB" sz="2200" dirty="0">
                <a:latin typeface="SassoonPrimary" panose="020B0500000000000000" pitchFamily="34" charset="0"/>
              </a:rPr>
              <a:t>in different ways:</a:t>
            </a:r>
            <a:endParaRPr lang="en-GB" sz="2200" dirty="0">
              <a:solidFill>
                <a:srgbClr val="00B05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                    </a:t>
            </a:r>
            <a:r>
              <a:rPr lang="en-GB" sz="2200" dirty="0" err="1">
                <a:latin typeface="SassoonPrimary" panose="020B0500000000000000" pitchFamily="34" charset="0"/>
              </a:rPr>
              <a:t>ie</a:t>
            </a:r>
            <a:r>
              <a:rPr lang="en-GB" sz="2200" dirty="0">
                <a:latin typeface="SassoonPrimary" panose="020B0500000000000000" pitchFamily="34" charset="0"/>
              </a:rPr>
              <a:t>. 23 is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20 + 3, 15 + 8, 10 + 10 + 3</a:t>
            </a:r>
          </a:p>
          <a:p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 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• To add &amp; subtract: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 </a:t>
            </a:r>
            <a:r>
              <a:rPr lang="en-GB" sz="2200" dirty="0">
                <a:solidFill>
                  <a:srgbClr val="00B0F0"/>
                </a:solidFill>
                <a:latin typeface="SassoonPrimary" panose="020B0500000000000000" pitchFamily="34" charset="0"/>
              </a:rPr>
              <a:t>2-digit numbers &amp; ones,  </a:t>
            </a:r>
            <a:r>
              <a:rPr lang="en-GB" sz="2200" dirty="0" err="1">
                <a:solidFill>
                  <a:srgbClr val="00B050"/>
                </a:solidFill>
                <a:latin typeface="SassoonPrimary" panose="020B0500000000000000" pitchFamily="34" charset="0"/>
              </a:rPr>
              <a:t>ie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. 23+6</a:t>
            </a:r>
          </a:p>
          <a:p>
            <a:endParaRPr lang="en-GB" sz="2200" dirty="0">
              <a:solidFill>
                <a:srgbClr val="00B0F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solidFill>
                  <a:srgbClr val="00B0F0"/>
                </a:solidFill>
                <a:latin typeface="SassoonPrimary" panose="020B0500000000000000" pitchFamily="34" charset="0"/>
              </a:rPr>
              <a:t> 2-digit number &amp; tens,   </a:t>
            </a:r>
            <a:r>
              <a:rPr lang="en-GB" sz="2200" dirty="0" err="1">
                <a:solidFill>
                  <a:srgbClr val="00B050"/>
                </a:solidFill>
                <a:latin typeface="SassoonPrimary" panose="020B0500000000000000" pitchFamily="34" charset="0"/>
              </a:rPr>
              <a:t>ie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. 42+20</a:t>
            </a:r>
          </a:p>
          <a:p>
            <a:endParaRPr lang="en-GB" sz="2200" dirty="0">
              <a:solidFill>
                <a:srgbClr val="00B0F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solidFill>
                  <a:srgbClr val="00B0F0"/>
                </a:solidFill>
                <a:latin typeface="SassoonPrimary" panose="020B0500000000000000" pitchFamily="34" charset="0"/>
              </a:rPr>
              <a:t> Two 2-digit number,  </a:t>
            </a:r>
            <a:r>
              <a:rPr lang="en-GB" sz="2200" dirty="0" err="1">
                <a:solidFill>
                  <a:srgbClr val="00B050"/>
                </a:solidFill>
                <a:latin typeface="SassoonPrimary" panose="020B0500000000000000" pitchFamily="34" charset="0"/>
              </a:rPr>
              <a:t>ie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. 33+21</a:t>
            </a:r>
          </a:p>
          <a:p>
            <a:endParaRPr lang="en-GB" sz="2200" dirty="0">
              <a:solidFill>
                <a:srgbClr val="00B0F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solidFill>
                  <a:srgbClr val="00B0F0"/>
                </a:solidFill>
                <a:latin typeface="SassoonPrimary" panose="020B0500000000000000" pitchFamily="34" charset="0"/>
              </a:rPr>
              <a:t> Three single -digit numbers,  </a:t>
            </a:r>
            <a:r>
              <a:rPr lang="en-GB" sz="2200" dirty="0" err="1">
                <a:solidFill>
                  <a:srgbClr val="00B050"/>
                </a:solidFill>
                <a:latin typeface="SassoonPrimary" panose="020B0500000000000000" pitchFamily="34" charset="0"/>
              </a:rPr>
              <a:t>ie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. 3+9+4</a:t>
            </a:r>
            <a:endParaRPr lang="en-GB" sz="2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0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7F971-416A-430B-8DE0-D42B628477FA}"/>
              </a:ext>
            </a:extLst>
          </p:cNvPr>
          <p:cNvSpPr/>
          <p:nvPr/>
        </p:nvSpPr>
        <p:spPr>
          <a:xfrm>
            <a:off x="1157056" y="605837"/>
            <a:ext cx="858174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MATHEMATICAL EXPECTATIONS (continued):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recognise &amp; use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inverses</a:t>
            </a:r>
            <a:r>
              <a:rPr lang="en-GB" sz="2200" dirty="0">
                <a:latin typeface="SassoonPrimary" panose="020B0500000000000000" pitchFamily="34" charset="0"/>
              </a:rPr>
              <a:t> (+/-) E.g.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19 + 1 = 20 </a:t>
            </a:r>
            <a:r>
              <a:rPr lang="en-GB" sz="2200" dirty="0">
                <a:latin typeface="SassoonPrimary" panose="020B0500000000000000" pitchFamily="34" charset="0"/>
              </a:rPr>
              <a:t>and from this know that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20 - 1 = 19 </a:t>
            </a:r>
            <a:r>
              <a:rPr lang="en-GB" sz="2200" dirty="0">
                <a:latin typeface="SassoonPrimary" panose="020B0500000000000000" pitchFamily="34" charset="0"/>
              </a:rPr>
              <a:t>and solve missing number problems.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 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• And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5 x 3 = 15 </a:t>
            </a:r>
            <a:r>
              <a:rPr lang="en-GB" sz="2200" dirty="0">
                <a:latin typeface="SassoonPrimary" panose="020B0500000000000000" pitchFamily="34" charset="0"/>
              </a:rPr>
              <a:t>so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15 ÷ 3 = 5.</a:t>
            </a:r>
          </a:p>
          <a:p>
            <a:endParaRPr lang="en-GB" sz="2200" dirty="0">
              <a:solidFill>
                <a:srgbClr val="00B05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solve problems using all four operations. 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(+, -, x and ÷).</a:t>
            </a:r>
          </a:p>
          <a:p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recognise and find fractions of shapes and sets of objects for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½; 1/3; 1/4; 2/4; 3/4. 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tell the time </a:t>
            </a:r>
            <a:r>
              <a:rPr lang="en-GB" sz="2200" dirty="0">
                <a:latin typeface="SassoonPrimary" panose="020B0500000000000000" pitchFamily="34" charset="0"/>
              </a:rPr>
              <a:t>to quarter hours, extending to 5 minute intervals .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• To know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common 2D </a:t>
            </a:r>
            <a:r>
              <a:rPr lang="en-GB" sz="2200" dirty="0">
                <a:latin typeface="SassoonPrimary" panose="020B0500000000000000" pitchFamily="34" charset="0"/>
              </a:rPr>
              <a:t>and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3D shapes</a:t>
            </a:r>
            <a:r>
              <a:rPr lang="en-GB" sz="2200" dirty="0">
                <a:latin typeface="SassoonPrimary" panose="020B0500000000000000" pitchFamily="34" charset="0"/>
              </a:rPr>
              <a:t>, describing properties such as how many edges, faces, vertices etc.</a:t>
            </a:r>
          </a:p>
        </p:txBody>
      </p:sp>
    </p:spTree>
    <p:extLst>
      <p:ext uri="{BB962C8B-B14F-4D97-AF65-F5344CB8AC3E}">
        <p14:creationId xmlns:p14="http://schemas.microsoft.com/office/powerpoint/2010/main" val="109432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064F68-37DB-4409-9B2F-5E73529D3969}"/>
              </a:ext>
            </a:extLst>
          </p:cNvPr>
          <p:cNvSpPr/>
          <p:nvPr/>
        </p:nvSpPr>
        <p:spPr>
          <a:xfrm>
            <a:off x="6505853" y="1072848"/>
            <a:ext cx="3073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STEP 1: 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Initially, the children use </a:t>
            </a:r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concrete apparatus </a:t>
            </a:r>
            <a:r>
              <a:rPr lang="en-GB" sz="2200" dirty="0">
                <a:latin typeface="SassoonPrimary" panose="020B0500000000000000" pitchFamily="34" charset="0"/>
              </a:rPr>
              <a:t>for working out.</a:t>
            </a:r>
            <a:endParaRPr lang="en-GB" sz="2200" b="1" dirty="0">
              <a:latin typeface="SassoonPrimary" panose="020B0500000000000000" pitchFamily="34" charset="0"/>
            </a:endParaRPr>
          </a:p>
          <a:p>
            <a:endParaRPr lang="en-GB" sz="2200" b="1" dirty="0">
              <a:latin typeface="SassoonPrimary" panose="020B0500000000000000" pitchFamily="34" charset="0"/>
            </a:endParaRPr>
          </a:p>
          <a:p>
            <a:endParaRPr lang="en-GB" sz="2200" b="1" dirty="0">
              <a:latin typeface="SassoonPrimary" panose="020B0500000000000000" pitchFamily="34" charset="0"/>
            </a:endParaRPr>
          </a:p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STEP 2: 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Moving forward, the children will then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apply</a:t>
            </a:r>
            <a:r>
              <a:rPr lang="en-GB" sz="2200" dirty="0">
                <a:latin typeface="SassoonPrimary" panose="020B0500000000000000" pitchFamily="34" charset="0"/>
              </a:rPr>
              <a:t> the skill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pictorially</a:t>
            </a:r>
            <a:r>
              <a:rPr lang="en-GB" sz="2200" dirty="0">
                <a:latin typeface="SassoonPrimary" panose="020B0500000000000000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495B9-379A-4DD7-BC72-053CA3DED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87" y="571500"/>
            <a:ext cx="4876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3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479C0-0676-46C3-8083-DC0EAF40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3" y="811762"/>
            <a:ext cx="4858260" cy="57104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B06012-A246-43C0-B84C-9F3892D6B12D}"/>
              </a:ext>
            </a:extLst>
          </p:cNvPr>
          <p:cNvSpPr/>
          <p:nvPr/>
        </p:nvSpPr>
        <p:spPr>
          <a:xfrm>
            <a:off x="6095999" y="227678"/>
            <a:ext cx="382923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STEP 3:</a:t>
            </a:r>
          </a:p>
          <a:p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Applying</a:t>
            </a:r>
            <a:r>
              <a:rPr lang="en-GB" sz="2200" dirty="0">
                <a:latin typeface="SassoonPrimary" panose="020B0500000000000000" pitchFamily="34" charset="0"/>
              </a:rPr>
              <a:t> and </a:t>
            </a:r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reasoning</a:t>
            </a:r>
            <a:r>
              <a:rPr lang="en-GB" sz="2200" dirty="0">
                <a:latin typeface="SassoonPrimary" panose="020B0500000000000000" pitchFamily="34" charset="0"/>
              </a:rPr>
              <a:t> what they have learned by </a:t>
            </a:r>
            <a:r>
              <a:rPr lang="en-GB" sz="2200" b="1" dirty="0">
                <a:solidFill>
                  <a:srgbClr val="00B050"/>
                </a:solidFill>
                <a:latin typeface="SassoonPrimary" panose="020B0500000000000000" pitchFamily="34" charset="0"/>
              </a:rPr>
              <a:t>problem solving.</a:t>
            </a:r>
            <a:endParaRPr lang="en-GB" sz="2200" dirty="0">
              <a:solidFill>
                <a:srgbClr val="00B050"/>
              </a:solidFill>
              <a:latin typeface="SassoonPrimary" panose="020B0500000000000000" pitchFamily="34" charset="0"/>
            </a:endParaRP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It is essential that children are able to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reason</a:t>
            </a:r>
            <a:r>
              <a:rPr lang="en-GB" sz="2200" dirty="0">
                <a:latin typeface="SassoonPrimary" panose="020B0500000000000000" pitchFamily="34" charset="0"/>
              </a:rPr>
              <a:t> about numbers and that they can articulate their understanding of a concept.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In every maths lesson, we provide opportunities for children to attempt 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‘Greater Depth Challenges’ </a:t>
            </a:r>
            <a:r>
              <a:rPr lang="en-GB" sz="2200" dirty="0">
                <a:latin typeface="SassoonPrimary" panose="020B0500000000000000" pitchFamily="34" charset="0"/>
              </a:rPr>
              <a:t>which may include  problems like this.</a:t>
            </a:r>
          </a:p>
          <a:p>
            <a:r>
              <a:rPr lang="en-GB" sz="2200" dirty="0">
                <a:latin typeface="SassoonPrimary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52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A215F-FE0F-4BFC-84B8-8144D6892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63" y="1289205"/>
            <a:ext cx="9278183" cy="5027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776A14-53CB-4E93-B616-1316FD8D1ABA}"/>
              </a:ext>
            </a:extLst>
          </p:cNvPr>
          <p:cNvSpPr txBox="1"/>
          <p:nvPr/>
        </p:nvSpPr>
        <p:spPr>
          <a:xfrm>
            <a:off x="3799643" y="408373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320103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76C69-248B-4D31-A6DE-DF68E3BB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81" y="1597982"/>
            <a:ext cx="9347678" cy="4894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C0DC1-7840-4F05-B131-4AE8E6CA5576}"/>
              </a:ext>
            </a:extLst>
          </p:cNvPr>
          <p:cNvSpPr txBox="1"/>
          <p:nvPr/>
        </p:nvSpPr>
        <p:spPr>
          <a:xfrm>
            <a:off x="3275860" y="470517"/>
            <a:ext cx="368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SUBTRACTION</a:t>
            </a:r>
          </a:p>
        </p:txBody>
      </p:sp>
    </p:spTree>
    <p:extLst>
      <p:ext uri="{BB962C8B-B14F-4D97-AF65-F5344CB8AC3E}">
        <p14:creationId xmlns:p14="http://schemas.microsoft.com/office/powerpoint/2010/main" val="31607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6B7CC-4D97-445F-972B-B81B510EAC3E}"/>
              </a:ext>
            </a:extLst>
          </p:cNvPr>
          <p:cNvSpPr txBox="1"/>
          <p:nvPr/>
        </p:nvSpPr>
        <p:spPr>
          <a:xfrm>
            <a:off x="1436717" y="2065142"/>
            <a:ext cx="794486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ANY QUESTIONS SO FAR?</a:t>
            </a:r>
            <a:br>
              <a:rPr lang="en-GB" sz="4000" b="1" dirty="0">
                <a:solidFill>
                  <a:srgbClr val="C00000"/>
                </a:solidFill>
                <a:latin typeface="SassoonPrimary" panose="020B0500000000000000" pitchFamily="34" charset="0"/>
              </a:rPr>
            </a:br>
            <a:endParaRPr lang="en-GB" sz="4000" b="1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pPr algn="ctr"/>
            <a:endParaRPr lang="en-GB" sz="4000" b="1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LET’S WORK TOGETHER ON THE 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NEXT EXERCISE.</a:t>
            </a:r>
          </a:p>
        </p:txBody>
      </p:sp>
    </p:spTree>
    <p:extLst>
      <p:ext uri="{BB962C8B-B14F-4D97-AF65-F5344CB8AC3E}">
        <p14:creationId xmlns:p14="http://schemas.microsoft.com/office/powerpoint/2010/main" val="419496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9A040-A8F9-4B5B-A6F7-9609301F5824}"/>
              </a:ext>
            </a:extLst>
          </p:cNvPr>
          <p:cNvSpPr/>
          <p:nvPr/>
        </p:nvSpPr>
        <p:spPr>
          <a:xfrm>
            <a:off x="1245833" y="353757"/>
            <a:ext cx="87326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SassoonPrimary" panose="020B0500000000000000" pitchFamily="34" charset="0"/>
              </a:rPr>
              <a:t>ADDITION EXAMPLE </a:t>
            </a: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3200" dirty="0">
                <a:solidFill>
                  <a:srgbClr val="C00000"/>
                </a:solidFill>
                <a:latin typeface="SassoonPrimary" panose="020B0500000000000000" pitchFamily="34" charset="0"/>
              </a:rPr>
              <a:t>44+33=</a:t>
            </a: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We will go through an example of adding using tens and ones.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Make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44 + 33</a:t>
            </a:r>
            <a:r>
              <a:rPr lang="en-GB" sz="2200" dirty="0">
                <a:latin typeface="SassoonPrimary" panose="020B0500000000000000" pitchFamily="34" charset="0"/>
              </a:rPr>
              <a:t> using the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tens and ones </a:t>
            </a:r>
            <a:r>
              <a:rPr lang="en-GB" sz="2200" dirty="0">
                <a:latin typeface="SassoonPrimary" panose="020B0500000000000000" pitchFamily="34" charset="0"/>
              </a:rPr>
              <a:t>on your table.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CONCRETE</a:t>
            </a:r>
            <a:endParaRPr lang="en-GB" sz="2200" dirty="0">
              <a:latin typeface="SassoonPrimary" panose="020B0500000000000000" pitchFamily="34" charset="0"/>
            </a:endParaRP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Can you draw the tens and ones on your whiteboard?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PICTORAL</a:t>
            </a:r>
            <a:endParaRPr lang="en-GB" sz="2200" dirty="0"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AC9E1-324A-4E7D-A38C-EBD4A1EBF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34" y="1771941"/>
            <a:ext cx="5052330" cy="9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1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9A040-A8F9-4B5B-A6F7-9609301F5824}"/>
              </a:ext>
            </a:extLst>
          </p:cNvPr>
          <p:cNvSpPr/>
          <p:nvPr/>
        </p:nvSpPr>
        <p:spPr>
          <a:xfrm>
            <a:off x="1245833" y="353757"/>
            <a:ext cx="87326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SassoonPrimary" panose="020B0500000000000000" pitchFamily="34" charset="0"/>
              </a:rPr>
              <a:t>The same for subtraction</a:t>
            </a: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Make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36 - 12</a:t>
            </a:r>
            <a:r>
              <a:rPr lang="en-GB" sz="2200" dirty="0">
                <a:latin typeface="SassoonPrimary" panose="020B0500000000000000" pitchFamily="34" charset="0"/>
              </a:rPr>
              <a:t> using the </a:t>
            </a: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tens and ones </a:t>
            </a:r>
            <a:r>
              <a:rPr lang="en-GB" sz="2200" dirty="0">
                <a:latin typeface="SassoonPrimary" panose="020B0500000000000000" pitchFamily="34" charset="0"/>
              </a:rPr>
              <a:t>on your table.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CONCRETE</a:t>
            </a:r>
            <a:endParaRPr lang="en-GB" sz="2200" dirty="0">
              <a:latin typeface="SassoonPrimary" panose="020B0500000000000000" pitchFamily="34" charset="0"/>
            </a:endParaRP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Can you draw the tens and ones on your whiteboard? </a:t>
            </a: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PICTORAL</a:t>
            </a:r>
          </a:p>
          <a:p>
            <a:endParaRPr lang="en-GB" sz="2200" dirty="0"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C4651-1625-4C6A-9AF6-833014EE4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1063690"/>
            <a:ext cx="43529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9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47A0E96-0EAC-4017-9100-E2F26A5BC712}"/>
              </a:ext>
            </a:extLst>
          </p:cNvPr>
          <p:cNvSpPr txBox="1">
            <a:spLocks/>
          </p:cNvSpPr>
          <p:nvPr/>
        </p:nvSpPr>
        <p:spPr>
          <a:xfrm>
            <a:off x="1260716" y="254702"/>
            <a:ext cx="5805909" cy="5444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600" b="1" dirty="0">
                <a:solidFill>
                  <a:srgbClr val="812121"/>
                </a:solidFill>
                <a:latin typeface="SassoonPrimary" panose="020B0500000000000000" pitchFamily="34" charset="0"/>
              </a:rPr>
              <a:t>THE YEAR 2 TEAM</a:t>
            </a:r>
          </a:p>
          <a:p>
            <a:pPr>
              <a:lnSpc>
                <a:spcPct val="120000"/>
              </a:lnSpc>
            </a:pPr>
            <a:r>
              <a:rPr lang="en-GB" sz="2600" b="1" dirty="0">
                <a:solidFill>
                  <a:srgbClr val="C00000"/>
                </a:solidFill>
                <a:latin typeface="SassoonPrimary" panose="020B0500000000000000" pitchFamily="34" charset="0"/>
                <a:ea typeface="Calibri" panose="020F0502020204030204" pitchFamily="34" charset="0"/>
              </a:rPr>
              <a:t>Teachers</a:t>
            </a: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Mrs Johnson: Monday, Tuesday, Thursday and Friday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Mrs Rogerson: Wednesday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Mrs </a:t>
            </a:r>
            <a:r>
              <a:rPr lang="en-GB" sz="2600" dirty="0" err="1">
                <a:latin typeface="SassoonPrimary" panose="020B0500000000000000" pitchFamily="34" charset="0"/>
                <a:ea typeface="Calibri" panose="020F0502020204030204" pitchFamily="34" charset="0"/>
              </a:rPr>
              <a:t>Blezard</a:t>
            </a: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: Friday afternoon</a:t>
            </a:r>
          </a:p>
          <a:p>
            <a:pPr>
              <a:lnSpc>
                <a:spcPct val="120000"/>
              </a:lnSpc>
            </a:pPr>
            <a:endParaRPr lang="en-GB" sz="2600" dirty="0">
              <a:latin typeface="SassoonPrimary" panose="020B0500000000000000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600" b="1" dirty="0">
                <a:solidFill>
                  <a:srgbClr val="C00000"/>
                </a:solidFill>
                <a:latin typeface="SassoonPrimary" panose="020B0500000000000000" pitchFamily="34" charset="0"/>
                <a:ea typeface="Calibri" panose="020F0502020204030204" pitchFamily="34" charset="0"/>
              </a:rPr>
              <a:t>Teaching Assistants: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Mrs King-Heath: morning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Miss </a:t>
            </a:r>
            <a:r>
              <a:rPr lang="en-GB" sz="2600" dirty="0" err="1">
                <a:latin typeface="SassoonPrimary" panose="020B0500000000000000" pitchFamily="34" charset="0"/>
                <a:ea typeface="Calibri" panose="020F0502020204030204" pitchFamily="34" charset="0"/>
              </a:rPr>
              <a:t>Fearick</a:t>
            </a: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: afternoon</a:t>
            </a:r>
          </a:p>
          <a:p>
            <a:pPr>
              <a:lnSpc>
                <a:spcPct val="120000"/>
              </a:lnSpc>
            </a:pPr>
            <a:r>
              <a:rPr lang="en-GB" sz="2600" dirty="0">
                <a:latin typeface="SassoonPrimary" panose="020B0500000000000000" pitchFamily="34" charset="0"/>
              </a:rPr>
              <a:t>Mrs Jones: Tuesday and Friday afternoon</a:t>
            </a:r>
          </a:p>
          <a:p>
            <a:pPr>
              <a:lnSpc>
                <a:spcPct val="120000"/>
              </a:lnSpc>
            </a:pPr>
            <a:endParaRPr lang="en-GB" sz="2600" dirty="0">
              <a:latin typeface="SassoonPrimary" panose="020B0500000000000000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600" dirty="0">
              <a:latin typeface="SassoonPrimary" panose="020B0500000000000000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6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9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14A08-9896-4411-A1D7-67E179AF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9" y="1462577"/>
            <a:ext cx="9692473" cy="5204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9A7C98-CE98-4758-9C06-F84B0E368894}"/>
              </a:ext>
            </a:extLst>
          </p:cNvPr>
          <p:cNvSpPr/>
          <p:nvPr/>
        </p:nvSpPr>
        <p:spPr>
          <a:xfrm>
            <a:off x="1050524" y="97279"/>
            <a:ext cx="8732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SassoonPrimary" panose="020B0500000000000000" pitchFamily="34" charset="0"/>
              </a:rPr>
              <a:t>HERE ARE SOME WAYS YOU MAY SEE SUBTRACTION RECORDED IN YOUR CHILD’S BOOK.</a:t>
            </a:r>
          </a:p>
        </p:txBody>
      </p:sp>
    </p:spTree>
    <p:extLst>
      <p:ext uri="{BB962C8B-B14F-4D97-AF65-F5344CB8AC3E}">
        <p14:creationId xmlns:p14="http://schemas.microsoft.com/office/powerpoint/2010/main" val="300578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5A770B-0CE8-40D7-A519-46FB3E6D047F}"/>
              </a:ext>
            </a:extLst>
          </p:cNvPr>
          <p:cNvSpPr txBox="1"/>
          <p:nvPr/>
        </p:nvSpPr>
        <p:spPr>
          <a:xfrm>
            <a:off x="1198485" y="337351"/>
            <a:ext cx="87888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HOW CAN YOU HELP AT HOME?</a:t>
            </a:r>
          </a:p>
          <a:p>
            <a:endParaRPr lang="en-US" sz="2600" dirty="0">
              <a:solidFill>
                <a:srgbClr val="FF0000"/>
              </a:solidFill>
              <a:latin typeface="SassoonPrimary" panose="020B0500000000000000" pitchFamily="34" charset="0"/>
            </a:endParaRPr>
          </a:p>
          <a:p>
            <a:r>
              <a:rPr lang="en-US" sz="2600" dirty="0">
                <a:solidFill>
                  <a:srgbClr val="C00000"/>
                </a:solidFill>
                <a:latin typeface="SassoonPrimary" panose="020B0500000000000000" pitchFamily="34" charset="0"/>
              </a:rPr>
              <a:t>Arithmetic &amp; Times Tables: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SassoonPrimary" panose="020B0500000000000000" pitchFamily="34" charset="0"/>
              </a:rPr>
              <a:t>Please </a:t>
            </a:r>
            <a:r>
              <a:rPr lang="en-US" sz="2600" dirty="0" err="1">
                <a:latin typeface="SassoonPrimary" panose="020B0500000000000000" pitchFamily="34" charset="0"/>
              </a:rPr>
              <a:t>practise</a:t>
            </a:r>
            <a:r>
              <a:rPr lang="en-US" sz="2600" dirty="0">
                <a:latin typeface="SassoonPrimary" panose="020B0500000000000000" pitchFamily="34" charset="0"/>
              </a:rPr>
              <a:t> the 2, 5 and 10 times tables with your child. They need to be able to recall and use multiplication and division facts for </a:t>
            </a:r>
            <a:r>
              <a:rPr lang="en-GB" sz="2600" dirty="0">
                <a:latin typeface="SassoonPrimary" panose="020B0500000000000000" pitchFamily="34" charset="0"/>
              </a:rPr>
              <a:t>these tables.</a:t>
            </a:r>
          </a:p>
          <a:p>
            <a:endParaRPr lang="en-US" sz="26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SassoonPrimary" panose="020B0500000000000000" pitchFamily="34" charset="0"/>
              </a:rPr>
              <a:t> Help your child to develop a quick recall of number bonds to 10 and 20, using mathematical language at all times. </a:t>
            </a:r>
            <a:endParaRPr lang="en-GB" sz="2600" dirty="0">
              <a:latin typeface="SassoonPrimary" panose="020B0500000000000000" pitchFamily="34" charset="0"/>
            </a:endParaRPr>
          </a:p>
          <a:p>
            <a:endParaRPr lang="en-GB" sz="26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8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881A4B-DEC8-459F-AE93-21F6DEF0BDFD}"/>
              </a:ext>
            </a:extLst>
          </p:cNvPr>
          <p:cNvSpPr/>
          <p:nvPr/>
        </p:nvSpPr>
        <p:spPr>
          <a:xfrm>
            <a:off x="1112668" y="348422"/>
            <a:ext cx="87326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MULTIPLICATION TABLES THAT ALL CHILDREN SHOULD KNOW BY THE END OF YEAR 2. </a:t>
            </a:r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This means to be able to recall any times table fact and the related division fact from all of these tables.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FC177-F4EB-461F-869D-63312341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48" y="1794972"/>
            <a:ext cx="7646309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7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3CC5D-1B57-4169-90D8-27607F45E0EA}"/>
              </a:ext>
            </a:extLst>
          </p:cNvPr>
          <p:cNvSpPr txBox="1"/>
          <p:nvPr/>
        </p:nvSpPr>
        <p:spPr>
          <a:xfrm>
            <a:off x="1020932" y="435006"/>
            <a:ext cx="8975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SassoonPrimary" panose="020B0500000000000000" pitchFamily="34" charset="0"/>
              </a:rPr>
              <a:t>USEFUL WEBSITES TO SUPPORT LEARNING:</a:t>
            </a:r>
          </a:p>
          <a:p>
            <a:endParaRPr lang="en-GB" sz="3200" dirty="0">
              <a:solidFill>
                <a:srgbClr val="C00000"/>
              </a:solidFill>
              <a:latin typeface="SassoonPrimary" panose="020B0500000000000000" pitchFamily="34" charset="0"/>
              <a:hlinkClick r:id="rId2"/>
            </a:endParaRPr>
          </a:p>
          <a:p>
            <a:r>
              <a:rPr lang="en-GB" sz="3200" dirty="0">
                <a:latin typeface="SassoonPrimary" panose="020B0500000000000000" pitchFamily="34" charset="0"/>
                <a:hlinkClick r:id="rId2"/>
              </a:rPr>
              <a:t>www.ictgames.com</a:t>
            </a:r>
            <a:endParaRPr lang="en-GB" sz="3200" dirty="0">
              <a:latin typeface="SassoonPrimary" panose="020B0500000000000000" pitchFamily="34" charset="0"/>
            </a:endParaRPr>
          </a:p>
          <a:p>
            <a:r>
              <a:rPr lang="en-GB" sz="3200" dirty="0">
                <a:latin typeface="SassoonPrimary" panose="020B0500000000000000" pitchFamily="34" charset="0"/>
                <a:hlinkClick r:id="rId3"/>
              </a:rPr>
              <a:t>www.phonicsplay.co.uk</a:t>
            </a:r>
            <a:endParaRPr lang="en-GB" sz="3200" dirty="0">
              <a:latin typeface="SassoonPrimary" panose="020B0500000000000000" pitchFamily="34" charset="0"/>
            </a:endParaRPr>
          </a:p>
          <a:p>
            <a:r>
              <a:rPr lang="en-GB" sz="3200" dirty="0">
                <a:latin typeface="SassoonPrimary" panose="020B0500000000000000" pitchFamily="34" charset="0"/>
                <a:hlinkClick r:id="rId4"/>
              </a:rPr>
              <a:t>www.topmarks.co.uk</a:t>
            </a:r>
            <a:endParaRPr lang="en-GB" sz="3200" dirty="0">
              <a:latin typeface="SassoonPrimary" panose="020B0500000000000000" pitchFamily="34" charset="0"/>
            </a:endParaRPr>
          </a:p>
          <a:p>
            <a:r>
              <a:rPr lang="en-GB" sz="3200" dirty="0">
                <a:latin typeface="SassoonPrimary" panose="020B0500000000000000" pitchFamily="34" charset="0"/>
                <a:hlinkClick r:id="rId5"/>
              </a:rPr>
              <a:t>www.bbc.co.uk/education</a:t>
            </a:r>
            <a:endParaRPr lang="en-GB" sz="3200" dirty="0">
              <a:latin typeface="SassoonPrimary" panose="020B0500000000000000" pitchFamily="34" charset="0"/>
            </a:endParaRPr>
          </a:p>
          <a:p>
            <a:r>
              <a:rPr lang="en-GB" sz="3200" dirty="0">
                <a:latin typeface="SassoonPrimary" panose="020B0500000000000000" pitchFamily="34" charset="0"/>
                <a:hlinkClick r:id="rId6"/>
              </a:rPr>
              <a:t>www.nrich.maths.org</a:t>
            </a:r>
            <a:endParaRPr lang="en-GB" sz="3200" dirty="0">
              <a:latin typeface="SassoonPrimary" panose="020B0500000000000000" pitchFamily="34" charset="0"/>
            </a:endParaRPr>
          </a:p>
          <a:p>
            <a:r>
              <a:rPr lang="en-GB" sz="3200" dirty="0">
                <a:latin typeface="SassoonPrimary" panose="020B0500000000000000" pitchFamily="34" charset="0"/>
                <a:hlinkClick r:id="rId7"/>
              </a:rPr>
              <a:t>www.oxfordowl.co.uk</a:t>
            </a:r>
            <a:endParaRPr lang="en-GB" sz="3200" dirty="0">
              <a:latin typeface="SassoonPrimary" panose="020B0500000000000000" pitchFamily="34" charset="0"/>
            </a:endParaRPr>
          </a:p>
          <a:p>
            <a:endParaRPr lang="en-GB" sz="3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9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D22C6-03F0-48CA-9E8C-3CBE2391FC2A}"/>
              </a:ext>
            </a:extLst>
          </p:cNvPr>
          <p:cNvSpPr txBox="1"/>
          <p:nvPr/>
        </p:nvSpPr>
        <p:spPr>
          <a:xfrm>
            <a:off x="747132" y="1615736"/>
            <a:ext cx="9199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THANK YOU VERY MUCH FOR COMING.</a:t>
            </a:r>
          </a:p>
          <a:p>
            <a:pPr algn="ctr"/>
            <a:endParaRPr lang="en-GB" sz="3200" b="1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ANY QUESTIONS?</a:t>
            </a:r>
            <a:endParaRPr lang="en-GB" sz="3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1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3A4292-472D-478A-9336-E66DE5C53638}"/>
              </a:ext>
            </a:extLst>
          </p:cNvPr>
          <p:cNvSpPr txBox="1">
            <a:spLocks/>
          </p:cNvSpPr>
          <p:nvPr/>
        </p:nvSpPr>
        <p:spPr>
          <a:xfrm>
            <a:off x="1228817" y="479394"/>
            <a:ext cx="7054049" cy="56886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GB" sz="2600" b="1" dirty="0">
                <a:solidFill>
                  <a:srgbClr val="812121"/>
                </a:solidFill>
                <a:latin typeface="SassoonPrimary" panose="020B0500000000000000" pitchFamily="34" charset="0"/>
              </a:rPr>
              <a:t>EXPECTATIONS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2600" b="1" u="sng" dirty="0">
                <a:latin typeface="SassoonPrimary" panose="020B0500000000000000" pitchFamily="34" charset="0"/>
              </a:rPr>
              <a:t>Work:</a:t>
            </a:r>
            <a:endParaRPr lang="en-GB" sz="2600" b="1" dirty="0">
              <a:latin typeface="SassoonPrimary" panose="020B0500000000000000" pitchFamily="34" charset="0"/>
            </a:endParaRPr>
          </a:p>
          <a:p>
            <a:pPr marL="285750" indent="-285750"/>
            <a:r>
              <a:rPr lang="en-GB" sz="2600" dirty="0">
                <a:latin typeface="SassoonPrimary" panose="020B0500000000000000" pitchFamily="34" charset="0"/>
              </a:rPr>
              <a:t>Remain on task, allow others to learn.</a:t>
            </a:r>
          </a:p>
          <a:p>
            <a:pPr marL="285750" indent="-285750"/>
            <a:r>
              <a:rPr lang="en-GB" sz="2600" dirty="0">
                <a:latin typeface="SassoonPrimary" panose="020B0500000000000000" pitchFamily="34" charset="0"/>
              </a:rPr>
              <a:t>Produce work you are proud of.</a:t>
            </a:r>
          </a:p>
          <a:p>
            <a:pPr marL="285750" indent="-285750"/>
            <a:r>
              <a:rPr lang="en-GB" sz="2600" dirty="0">
                <a:latin typeface="SassoonPrimary" panose="020B0500000000000000" pitchFamily="34" charset="0"/>
              </a:rPr>
              <a:t>Try your best and to build resilience.</a:t>
            </a:r>
          </a:p>
          <a:p>
            <a:pPr marL="285750" indent="-285750"/>
            <a:endParaRPr lang="en-GB" sz="2600" dirty="0">
              <a:latin typeface="SassoonPrimary" panose="020B0500000000000000" pitchFamily="34" charset="0"/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2600" b="1" u="sng" dirty="0">
                <a:latin typeface="SassoonPrimary" panose="020B0500000000000000" pitchFamily="34" charset="0"/>
              </a:rPr>
              <a:t>Attitude to Learning</a:t>
            </a:r>
            <a:r>
              <a:rPr lang="en-GB" sz="2600" b="1" dirty="0">
                <a:latin typeface="SassoonPrimary" panose="020B0500000000000000" pitchFamily="34" charset="0"/>
              </a:rPr>
              <a:t>:</a:t>
            </a:r>
          </a:p>
          <a:p>
            <a:pPr marL="285750" indent="-285750"/>
            <a:r>
              <a:rPr lang="en-GB" sz="2600" dirty="0">
                <a:latin typeface="SassoonPrimary" panose="020B0500000000000000" pitchFamily="34" charset="0"/>
              </a:rPr>
              <a:t>Be an active learner.</a:t>
            </a:r>
          </a:p>
          <a:p>
            <a:pPr marL="285750" indent="-285750"/>
            <a:r>
              <a:rPr lang="en-GB" sz="2600" dirty="0">
                <a:latin typeface="SassoonPrimary" panose="020B0500000000000000" pitchFamily="34" charset="0"/>
              </a:rPr>
              <a:t>Allow others around you to learn.</a:t>
            </a:r>
          </a:p>
          <a:p>
            <a:pPr marL="285750" indent="-285750"/>
            <a:r>
              <a:rPr lang="en-GB" sz="2600" dirty="0">
                <a:latin typeface="SassoonPrimary" panose="020B0500000000000000" pitchFamily="34" charset="0"/>
              </a:rPr>
              <a:t>Take responsibility for your own learning</a:t>
            </a:r>
          </a:p>
          <a:p>
            <a:endParaRPr lang="en-GB" sz="26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170B4B-D62B-4B78-BA5A-543A0EE0D0D6}"/>
              </a:ext>
            </a:extLst>
          </p:cNvPr>
          <p:cNvSpPr txBox="1">
            <a:spLocks/>
          </p:cNvSpPr>
          <p:nvPr/>
        </p:nvSpPr>
        <p:spPr>
          <a:xfrm>
            <a:off x="838201" y="674703"/>
            <a:ext cx="6577360" cy="5502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BEHAVIOUR:</a:t>
            </a:r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We will continue to use Dojo points from Reception and Year 1.</a:t>
            </a:r>
          </a:p>
          <a:p>
            <a:pPr marL="0" indent="0">
              <a:buNone/>
            </a:pPr>
            <a:endParaRPr lang="en-GB" sz="2200" dirty="0"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Every day the children have 3 classroom points and two playground point. 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(The behaviour policy can be found on the school website if you require more greater detail).</a:t>
            </a:r>
          </a:p>
          <a:p>
            <a:pPr marL="0" indent="0">
              <a:buNone/>
            </a:pPr>
            <a:endParaRPr lang="en-GB" sz="22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r>
              <a:rPr lang="en-GB" sz="2200" dirty="0">
                <a:latin typeface="SassoonPrimary" panose="020B0500000000000000" pitchFamily="34" charset="0"/>
              </a:rPr>
              <a:t>At the end of each half term, children are awarded TEAM Certificates for their behaviour.  To celebrate their achievements, we also have a class Team Treat.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F6F5D-060F-4A6E-A830-07E4D07A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41" y="5174165"/>
            <a:ext cx="2710299" cy="14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6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BA13E2-6E05-42D6-9889-6744F6863D14}"/>
              </a:ext>
            </a:extLst>
          </p:cNvPr>
          <p:cNvSpPr txBox="1">
            <a:spLocks/>
          </p:cNvSpPr>
          <p:nvPr/>
        </p:nvSpPr>
        <p:spPr>
          <a:xfrm>
            <a:off x="1260715" y="254702"/>
            <a:ext cx="8806563" cy="4157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600" b="1" dirty="0">
                <a:solidFill>
                  <a:srgbClr val="812121"/>
                </a:solidFill>
                <a:latin typeface="SassoonPrimary" panose="020B0500000000000000" pitchFamily="34" charset="0"/>
              </a:rPr>
              <a:t>REMINDERS:</a:t>
            </a:r>
          </a:p>
          <a:p>
            <a:pPr>
              <a:lnSpc>
                <a:spcPct val="120000"/>
              </a:lnSpc>
            </a:pPr>
            <a:r>
              <a:rPr lang="en-GB" sz="2600" b="1" dirty="0">
                <a:solidFill>
                  <a:srgbClr val="C00000"/>
                </a:solidFill>
                <a:latin typeface="SassoonPrimary" panose="020B0500000000000000" pitchFamily="34" charset="0"/>
                <a:ea typeface="Calibri" panose="020F0502020204030204" pitchFamily="34" charset="0"/>
              </a:rPr>
              <a:t>Water Bottle</a:t>
            </a:r>
            <a:r>
              <a:rPr lang="en-GB" sz="2600" dirty="0">
                <a:solidFill>
                  <a:srgbClr val="C00000"/>
                </a:solidFill>
                <a:latin typeface="SassoonPrimary" panose="020B0500000000000000" pitchFamily="34" charset="0"/>
                <a:ea typeface="Calibri" panose="020F0502020204030204" pitchFamily="34" charset="0"/>
              </a:rPr>
              <a:t>: </a:t>
            </a:r>
            <a:r>
              <a:rPr lang="en-GB" sz="2600" dirty="0">
                <a:latin typeface="SassoonPrimary" panose="020B0500000000000000" pitchFamily="34" charset="0"/>
                <a:ea typeface="Calibri" panose="020F0502020204030204" pitchFamily="34" charset="0"/>
              </a:rPr>
              <a:t>please make sure that your child brings this to school each day.</a:t>
            </a:r>
          </a:p>
          <a:p>
            <a:pPr>
              <a:lnSpc>
                <a:spcPct val="120000"/>
              </a:lnSpc>
            </a:pPr>
            <a:endParaRPr lang="en-GB" sz="26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6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Book Change </a:t>
            </a:r>
            <a:r>
              <a:rPr lang="en-GB" sz="2600" dirty="0">
                <a:latin typeface="SassoonPrimary" panose="020B0500000000000000" pitchFamily="34" charset="0"/>
              </a:rPr>
              <a:t>will be on a Monday but we ask for reading books and records to be to brought to school everyday so that we can listen to your child read. </a:t>
            </a:r>
          </a:p>
          <a:p>
            <a:pPr>
              <a:lnSpc>
                <a:spcPct val="120000"/>
              </a:lnSpc>
            </a:pPr>
            <a:endParaRPr lang="en-GB" sz="26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6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Home Reading: </a:t>
            </a:r>
            <a:r>
              <a:rPr lang="en-GB" sz="2600" dirty="0">
                <a:latin typeface="SassoonPrimary" panose="020B0500000000000000" pitchFamily="34" charset="0"/>
              </a:rPr>
              <a:t>we encourage children to read daily at home and it is a school requirement that children have at least 3 adult signatures each week in their reading records to indicate that they have read at home.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600" dirty="0">
              <a:latin typeface="SassoonPrimary" panose="020B0500000000000000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6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86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90A983-B106-4674-9663-60C3B861AE4B}"/>
              </a:ext>
            </a:extLst>
          </p:cNvPr>
          <p:cNvSpPr txBox="1">
            <a:spLocks/>
          </p:cNvSpPr>
          <p:nvPr/>
        </p:nvSpPr>
        <p:spPr>
          <a:xfrm>
            <a:off x="1115750" y="343911"/>
            <a:ext cx="8327168" cy="55512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Sport </a:t>
            </a:r>
            <a:r>
              <a:rPr lang="en-GB" sz="2200" dirty="0">
                <a:latin typeface="SassoonPrimary" panose="020B0500000000000000" pitchFamily="34" charset="0"/>
              </a:rPr>
              <a:t>takes place on Wednesdays so children need to come to school dressed in their sports kit. </a:t>
            </a:r>
          </a:p>
          <a:p>
            <a:pPr>
              <a:lnSpc>
                <a:spcPct val="120000"/>
              </a:lnSpc>
            </a:pPr>
            <a:endParaRPr lang="en-GB" sz="22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Spellings</a:t>
            </a:r>
            <a:r>
              <a:rPr lang="en-GB" sz="2200" b="1" dirty="0">
                <a:latin typeface="SassoonPrimary" panose="020B0500000000000000" pitchFamily="34" charset="0"/>
              </a:rPr>
              <a:t>: </a:t>
            </a:r>
            <a:r>
              <a:rPr lang="en-GB" sz="2200" dirty="0">
                <a:latin typeface="SassoonPrimary" panose="020B0500000000000000" pitchFamily="34" charset="0"/>
              </a:rPr>
              <a:t>these will be given out on a Tuesday and children will be tested on them on the following Tuesday. (7 words)</a:t>
            </a:r>
          </a:p>
          <a:p>
            <a:pPr>
              <a:lnSpc>
                <a:spcPct val="120000"/>
              </a:lnSpc>
            </a:pPr>
            <a:endParaRPr lang="en-GB" sz="22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200" b="1" dirty="0">
                <a:solidFill>
                  <a:srgbClr val="C00000"/>
                </a:solidFill>
                <a:latin typeface="SassoonPrimary" panose="020B0500000000000000" pitchFamily="34" charset="0"/>
              </a:rPr>
              <a:t>Home Learning</a:t>
            </a:r>
            <a:r>
              <a:rPr lang="en-GB" sz="2200" b="1" dirty="0">
                <a:latin typeface="SassoonPrimary" panose="020B0500000000000000" pitchFamily="34" charset="0"/>
              </a:rPr>
              <a:t>:</a:t>
            </a:r>
            <a:r>
              <a:rPr lang="en-GB" sz="2200" dirty="0">
                <a:latin typeface="SassoonPrimary" panose="020B0500000000000000" pitchFamily="34" charset="0"/>
              </a:rPr>
              <a:t> will be set on Google Classroom on a Monday and children are given a week to complete this work. It is important that children complete this work as it supports the learning from class.</a:t>
            </a:r>
          </a:p>
          <a:p>
            <a:pPr>
              <a:lnSpc>
                <a:spcPct val="120000"/>
              </a:lnSpc>
            </a:pPr>
            <a:endParaRPr lang="en-GB" sz="22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One Maths and one English home learning task is set weekly.</a:t>
            </a: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rgbClr val="00B050"/>
                </a:solidFill>
                <a:latin typeface="SassoonPrimary" panose="020B0500000000000000" pitchFamily="34" charset="0"/>
              </a:rPr>
              <a:t>During a half term, the children will be set both an RE and Topic based piece of work.</a:t>
            </a:r>
          </a:p>
          <a:p>
            <a:pPr>
              <a:lnSpc>
                <a:spcPct val="120000"/>
              </a:lnSpc>
            </a:pPr>
            <a:endParaRPr lang="en-GB" sz="22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endParaRPr lang="en-GB" sz="22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endParaRPr lang="en-GB" sz="2200" dirty="0">
              <a:latin typeface="SassoonPrimary" panose="020B0500000000000000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7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802584B-92DD-4B98-B3AC-231EEB32DCB5}"/>
              </a:ext>
            </a:extLst>
          </p:cNvPr>
          <p:cNvSpPr txBox="1">
            <a:spLocks/>
          </p:cNvSpPr>
          <p:nvPr/>
        </p:nvSpPr>
        <p:spPr>
          <a:xfrm>
            <a:off x="1260716" y="254702"/>
            <a:ext cx="8185126" cy="41320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200" b="1" dirty="0">
                <a:solidFill>
                  <a:srgbClr val="812121"/>
                </a:solidFill>
                <a:latin typeface="SassoonPrimary" panose="020B0500000000000000" pitchFamily="34" charset="0"/>
              </a:rPr>
              <a:t>THE CURRICULUM</a:t>
            </a:r>
          </a:p>
          <a:p>
            <a:pPr>
              <a:lnSpc>
                <a:spcPct val="120000"/>
              </a:lnSpc>
            </a:pPr>
            <a:r>
              <a:rPr lang="en-GB" sz="2200" b="1" dirty="0">
                <a:solidFill>
                  <a:srgbClr val="812121"/>
                </a:solidFill>
                <a:latin typeface="SassoonPrimary" panose="020B0500000000000000" pitchFamily="34" charset="0"/>
              </a:rPr>
              <a:t>What do we learn about in year 2?</a:t>
            </a:r>
          </a:p>
          <a:p>
            <a:pPr>
              <a:lnSpc>
                <a:spcPct val="120000"/>
              </a:lnSpc>
            </a:pPr>
            <a:endParaRPr lang="en-GB" sz="2200" b="1" dirty="0">
              <a:solidFill>
                <a:srgbClr val="812121"/>
              </a:solidFill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200" dirty="0">
                <a:latin typeface="SassoonPrimary" panose="020B0500000000000000" pitchFamily="34" charset="0"/>
              </a:rPr>
              <a:t>In Year 2, the children are given the opportunity to access a rich and varied curriculum. In the morning children complete a daily </a:t>
            </a:r>
            <a:r>
              <a:rPr lang="en-GB" sz="2200" b="1" dirty="0">
                <a:latin typeface="SassoonPrimary" panose="020B0500000000000000" pitchFamily="34" charset="0"/>
              </a:rPr>
              <a:t>phonics</a:t>
            </a:r>
            <a:r>
              <a:rPr lang="en-GB" sz="2200" dirty="0">
                <a:latin typeface="SassoonPrimary" panose="020B0500000000000000" pitchFamily="34" charset="0"/>
              </a:rPr>
              <a:t> lesson and we use </a:t>
            </a:r>
            <a:r>
              <a:rPr lang="en-GB" sz="2200" b="1" dirty="0">
                <a:latin typeface="SassoonPrimary" panose="020B0500000000000000" pitchFamily="34" charset="0"/>
              </a:rPr>
              <a:t>Super Sonic Phonic Friends</a:t>
            </a:r>
            <a:r>
              <a:rPr lang="en-GB" sz="2200" dirty="0">
                <a:latin typeface="SassoonPrimary" panose="020B0500000000000000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en-GB" sz="22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200" dirty="0">
                <a:solidFill>
                  <a:srgbClr val="C00000"/>
                </a:solidFill>
                <a:latin typeface="SassoonPrimary" panose="020B0500000000000000" pitchFamily="34" charset="0"/>
              </a:rPr>
              <a:t>Mornings</a:t>
            </a:r>
            <a:r>
              <a:rPr lang="en-GB" sz="2200" dirty="0">
                <a:latin typeface="SassoonPrimary" panose="020B0500000000000000" pitchFamily="34" charset="0"/>
              </a:rPr>
              <a:t> also consist of a </a:t>
            </a:r>
            <a:r>
              <a:rPr lang="en-GB" sz="2200" b="1" dirty="0">
                <a:latin typeface="SassoonPrimary" panose="020B0500000000000000" pitchFamily="34" charset="0"/>
              </a:rPr>
              <a:t>Maths</a:t>
            </a:r>
            <a:r>
              <a:rPr lang="en-GB" sz="2200" dirty="0">
                <a:latin typeface="SassoonPrimary" panose="020B0500000000000000" pitchFamily="34" charset="0"/>
              </a:rPr>
              <a:t> and </a:t>
            </a:r>
            <a:r>
              <a:rPr lang="en-GB" sz="2200" b="1" dirty="0">
                <a:latin typeface="SassoonPrimary" panose="020B0500000000000000" pitchFamily="34" charset="0"/>
              </a:rPr>
              <a:t>English </a:t>
            </a:r>
            <a:r>
              <a:rPr lang="en-GB" sz="2200" dirty="0">
                <a:latin typeface="SassoonPrimary" panose="020B0500000000000000" pitchFamily="34" charset="0"/>
              </a:rPr>
              <a:t>lesson and this year we are introducing an additional 15 minute maths lesson on four mornings a week called ‘</a:t>
            </a:r>
            <a:r>
              <a:rPr lang="en-GB" sz="2200" b="1" dirty="0">
                <a:latin typeface="SassoonPrimary" panose="020B0500000000000000" pitchFamily="34" charset="0"/>
              </a:rPr>
              <a:t>Number Sense’.</a:t>
            </a:r>
          </a:p>
          <a:p>
            <a:pPr>
              <a:lnSpc>
                <a:spcPct val="120000"/>
              </a:lnSpc>
            </a:pPr>
            <a:endParaRPr lang="en-GB" sz="24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C00000"/>
                </a:solidFill>
                <a:latin typeface="SassoonPrimary" panose="020B0500000000000000" pitchFamily="34" charset="0"/>
              </a:rPr>
              <a:t>‘Number sense is the ability to be flexible with numbers. It helps children understand both how our number system works, and how numbers relate to each other.’</a:t>
            </a:r>
          </a:p>
        </p:txBody>
      </p:sp>
    </p:spTree>
    <p:extLst>
      <p:ext uri="{BB962C8B-B14F-4D97-AF65-F5344CB8AC3E}">
        <p14:creationId xmlns:p14="http://schemas.microsoft.com/office/powerpoint/2010/main" val="17471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157E-5E1D-47F7-9B80-5BDCD67B7C66}"/>
              </a:ext>
            </a:extLst>
          </p:cNvPr>
          <p:cNvSpPr txBox="1">
            <a:spLocks/>
          </p:cNvSpPr>
          <p:nvPr/>
        </p:nvSpPr>
        <p:spPr>
          <a:xfrm>
            <a:off x="1260715" y="254702"/>
            <a:ext cx="8859829" cy="41320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000" dirty="0">
                <a:latin typeface="SassoonPrimary" panose="020B0500000000000000" pitchFamily="34" charset="0"/>
              </a:rPr>
              <a:t>In the </a:t>
            </a:r>
            <a:r>
              <a:rPr lang="en-GB" sz="2000" dirty="0">
                <a:solidFill>
                  <a:srgbClr val="C00000"/>
                </a:solidFill>
                <a:latin typeface="SassoonPrimary" panose="020B0500000000000000" pitchFamily="34" charset="0"/>
              </a:rPr>
              <a:t>afternoons</a:t>
            </a:r>
            <a:r>
              <a:rPr lang="en-GB" sz="2000" dirty="0">
                <a:latin typeface="SassoonPrimary" panose="020B0500000000000000" pitchFamily="34" charset="0"/>
              </a:rPr>
              <a:t> we have different sessions each day including the foundation subjects: (</a:t>
            </a:r>
            <a:r>
              <a:rPr lang="en-GB" sz="2000" dirty="0">
                <a:solidFill>
                  <a:srgbClr val="00B050"/>
                </a:solidFill>
                <a:latin typeface="SassoonPrimary" panose="020B0500000000000000" pitchFamily="34" charset="0"/>
              </a:rPr>
              <a:t>Science, RE, Music, French, PSHE, Computing </a:t>
            </a:r>
            <a:r>
              <a:rPr lang="en-GB" sz="2000" dirty="0">
                <a:latin typeface="SassoonPrimary" panose="020B0500000000000000" pitchFamily="34" charset="0"/>
              </a:rPr>
              <a:t>and </a:t>
            </a:r>
            <a:r>
              <a:rPr lang="en-GB" sz="2000" dirty="0">
                <a:solidFill>
                  <a:srgbClr val="00B050"/>
                </a:solidFill>
                <a:latin typeface="SassoonPrimary" panose="020B0500000000000000" pitchFamily="34" charset="0"/>
              </a:rPr>
              <a:t>Topic</a:t>
            </a:r>
            <a:r>
              <a:rPr lang="en-GB" sz="2000" dirty="0">
                <a:latin typeface="SassoonPrimary" panose="020B0500000000000000" pitchFamily="34" charset="0"/>
              </a:rPr>
              <a:t> which consists of </a:t>
            </a:r>
            <a:r>
              <a:rPr lang="en-GB" sz="2000" dirty="0">
                <a:solidFill>
                  <a:srgbClr val="00B050"/>
                </a:solidFill>
                <a:latin typeface="SassoonPrimary" panose="020B0500000000000000" pitchFamily="34" charset="0"/>
              </a:rPr>
              <a:t>History, Geography </a:t>
            </a:r>
            <a:r>
              <a:rPr lang="en-GB" sz="2000" dirty="0">
                <a:latin typeface="SassoonPrimary" panose="020B0500000000000000" pitchFamily="34" charset="0"/>
              </a:rPr>
              <a:t>and </a:t>
            </a:r>
            <a:r>
              <a:rPr lang="en-GB" sz="2000" dirty="0">
                <a:solidFill>
                  <a:srgbClr val="00B050"/>
                </a:solidFill>
                <a:latin typeface="SassoonPrimary" panose="020B0500000000000000" pitchFamily="34" charset="0"/>
              </a:rPr>
              <a:t>Art).</a:t>
            </a:r>
            <a:endParaRPr lang="en-GB" sz="2000" dirty="0"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endParaRPr lang="en-GB" sz="20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C00000"/>
                </a:solidFill>
                <a:latin typeface="SassoonPrimary" panose="020B0500000000000000" pitchFamily="34" charset="0"/>
              </a:rPr>
              <a:t>Special days/weeks:</a:t>
            </a:r>
            <a:r>
              <a:rPr lang="en-GB" sz="2000" dirty="0">
                <a:latin typeface="SassoonPrimary" panose="020B0500000000000000" pitchFamily="34" charset="0"/>
              </a:rPr>
              <a:t> throughout the year, we have </a:t>
            </a:r>
            <a:r>
              <a:rPr lang="en-GB" sz="2000" b="1" dirty="0">
                <a:latin typeface="SassoonPrimary" panose="020B0500000000000000" pitchFamily="34" charset="0"/>
              </a:rPr>
              <a:t>specific weeks </a:t>
            </a:r>
            <a:r>
              <a:rPr lang="en-GB" sz="2000" dirty="0">
                <a:latin typeface="SassoonPrimary" panose="020B0500000000000000" pitchFamily="34" charset="0"/>
              </a:rPr>
              <a:t>where we teach </a:t>
            </a:r>
            <a:r>
              <a:rPr lang="en-GB" sz="2000" dirty="0">
                <a:solidFill>
                  <a:srgbClr val="00B050"/>
                </a:solidFill>
                <a:latin typeface="SassoonPrimary" panose="020B0500000000000000" pitchFamily="34" charset="0"/>
              </a:rPr>
              <a:t>Design Technology. </a:t>
            </a:r>
            <a:r>
              <a:rPr lang="en-GB" sz="2000" dirty="0">
                <a:latin typeface="SassoonPrimary" panose="020B0500000000000000" pitchFamily="34" charset="0"/>
              </a:rPr>
              <a:t>We also have an additional 3 mornings a year dedicated to </a:t>
            </a:r>
            <a:r>
              <a:rPr lang="en-GB" sz="2000" dirty="0">
                <a:solidFill>
                  <a:srgbClr val="00B050"/>
                </a:solidFill>
                <a:latin typeface="SassoonPrimary" panose="020B0500000000000000" pitchFamily="34" charset="0"/>
              </a:rPr>
              <a:t>Science</a:t>
            </a:r>
            <a:r>
              <a:rPr lang="en-GB" sz="2000" dirty="0">
                <a:latin typeface="SassoonPrimary" panose="020B0500000000000000" pitchFamily="34" charset="0"/>
              </a:rPr>
              <a:t> where the children will be taking part in scientific investigations.</a:t>
            </a:r>
          </a:p>
          <a:p>
            <a:pPr>
              <a:lnSpc>
                <a:spcPct val="120000"/>
              </a:lnSpc>
            </a:pPr>
            <a:endParaRPr lang="en-GB" sz="2000" dirty="0">
              <a:solidFill>
                <a:srgbClr val="C00000"/>
              </a:solidFill>
              <a:latin typeface="SassoonPrimary" panose="020B0500000000000000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rgbClr val="C00000"/>
                </a:solidFill>
                <a:latin typeface="SassoonPrimary" panose="020B0500000000000000" pitchFamily="34" charset="0"/>
              </a:rPr>
              <a:t>Visits and visitors: </a:t>
            </a:r>
            <a:r>
              <a:rPr lang="en-GB" sz="2000" dirty="0">
                <a:latin typeface="SassoonPrimary" panose="020B0500000000000000" pitchFamily="34" charset="0"/>
              </a:rPr>
              <a:t>to enhance our curriculum, where possible we may </a:t>
            </a:r>
            <a:r>
              <a:rPr lang="en-GB" sz="2000" b="1" dirty="0">
                <a:latin typeface="SassoonPrimary" panose="020B0500000000000000" pitchFamily="34" charset="0"/>
              </a:rPr>
              <a:t>invite visitors </a:t>
            </a:r>
            <a:r>
              <a:rPr lang="en-GB" sz="2000" dirty="0">
                <a:latin typeface="SassoonPrimary" panose="020B0500000000000000" pitchFamily="34" charset="0"/>
              </a:rPr>
              <a:t>to school or arrange to </a:t>
            </a:r>
            <a:r>
              <a:rPr lang="en-GB" sz="2000" b="1" dirty="0">
                <a:latin typeface="SassoonPrimary" panose="020B0500000000000000" pitchFamily="34" charset="0"/>
              </a:rPr>
              <a:t>take the children out of school </a:t>
            </a:r>
            <a:r>
              <a:rPr lang="en-GB" sz="2000" dirty="0">
                <a:latin typeface="SassoonPrimary" panose="020B0500000000000000" pitchFamily="34" charset="0"/>
              </a:rPr>
              <a:t>for a learning experience.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" panose="020B0500000000000000" pitchFamily="34" charset="0"/>
              </a:rPr>
              <a:t>For example, in October, we will be taking Year 2 to the Manchester Jewish Museum to learn about the Jewish faith.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" panose="020B0500000000000000" pitchFamily="34" charset="0"/>
              </a:rPr>
              <a:t>For our </a:t>
            </a:r>
            <a:r>
              <a:rPr lang="en-GB" sz="2000">
                <a:solidFill>
                  <a:srgbClr val="00B050"/>
                </a:solidFill>
                <a:latin typeface="SassoonPrimary" panose="020B0500000000000000" pitchFamily="34" charset="0"/>
              </a:rPr>
              <a:t>History </a:t>
            </a:r>
            <a:r>
              <a:rPr lang="en-GB" sz="2000" dirty="0">
                <a:latin typeface="SassoonPrimary" panose="020B0500000000000000" pitchFamily="34" charset="0"/>
              </a:rPr>
              <a:t>topic we have gone on a walk to learn about our local area and to discuss how it has changed over time.</a:t>
            </a:r>
            <a:endParaRPr lang="en-GB" sz="2000" dirty="0">
              <a:solidFill>
                <a:srgbClr val="C00000"/>
              </a:solidFill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6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cafc95-8c6c-49c1-be7d-4b7bd0bddd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8D18F31AB4B47AD746B4BD60229D8" ma:contentTypeVersion="16" ma:contentTypeDescription="Create a new document." ma:contentTypeScope="" ma:versionID="a4fb502fe60c95e121c01804bfba2fbc">
  <xsd:schema xmlns:xsd="http://www.w3.org/2001/XMLSchema" xmlns:xs="http://www.w3.org/2001/XMLSchema" xmlns:p="http://schemas.microsoft.com/office/2006/metadata/properties" xmlns:ns3="fccafc95-8c6c-49c1-be7d-4b7bd0bdddc0" xmlns:ns4="4bc3e37d-5d8d-4f27-9c89-f032d8b9210d" targetNamespace="http://schemas.microsoft.com/office/2006/metadata/properties" ma:root="true" ma:fieldsID="e104f0050ef1c91ec00d4c5a0a53f96f" ns3:_="" ns4:_="">
    <xsd:import namespace="fccafc95-8c6c-49c1-be7d-4b7bd0bdddc0"/>
    <xsd:import namespace="4bc3e37d-5d8d-4f27-9c89-f032d8b921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afc95-8c6c-49c1-be7d-4b7bd0bdd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3e37d-5d8d-4f27-9c89-f032d8b92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C0F082-DAA9-43C5-A5F0-8371AEADD6E6}">
  <ds:schemaRefs>
    <ds:schemaRef ds:uri="http://purl.org/dc/elements/1.1/"/>
    <ds:schemaRef ds:uri="4bc3e37d-5d8d-4f27-9c89-f032d8b9210d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ccafc95-8c6c-49c1-be7d-4b7bd0bdddc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20ED44-9DAF-4F88-A6EE-B9BE522CC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afc95-8c6c-49c1-be7d-4b7bd0bdddc0"/>
    <ds:schemaRef ds:uri="4bc3e37d-5d8d-4f27-9c89-f032d8b92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1F731-424F-4780-8E10-D38AAC745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3907</TotalTime>
  <Words>2120</Words>
  <Application>Microsoft Office PowerPoint</Application>
  <PresentationFormat>Widescreen</PresentationFormat>
  <Paragraphs>254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MS Mincho</vt:lpstr>
      <vt:lpstr>Arial</vt:lpstr>
      <vt:lpstr>Calibri</vt:lpstr>
      <vt:lpstr>Calibri Light</vt:lpstr>
      <vt:lpstr>SassoonPrimary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Saffron Johnson</dc:creator>
  <cp:lastModifiedBy>Saffron Johnson</cp:lastModifiedBy>
  <cp:revision>31</cp:revision>
  <dcterms:created xsi:type="dcterms:W3CDTF">2023-09-01T18:41:52Z</dcterms:created>
  <dcterms:modified xsi:type="dcterms:W3CDTF">2023-09-12T08:39:49Z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0x0101007468D18F31AB4B47AD746B4BD60229D8</vt:lpwstr>
  </property>
</Properties>
</file>