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37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272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8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0561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48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0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26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3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4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0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2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0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0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30FF9-D7AC-410C-8A10-C41DC892AC74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3E3A03-CD76-4DDD-9432-29F1699B5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6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F7CF-D96B-40BE-B843-A969C7604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ATSA participation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>
                <a:solidFill>
                  <a:schemeClr val="tx1"/>
                </a:solidFill>
              </a:rPr>
              <a:t>Autumn Term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8030C-B7E5-46F8-A22D-043B8F902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55" y="101803"/>
            <a:ext cx="2655827" cy="29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9E4FB-8841-44A2-8DBB-507BAA9F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SassoonPrimary" panose="020B0500000000000000" pitchFamily="34" charset="0"/>
              </a:rPr>
              <a:t>VX taster session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6825BA-0A9A-4C7F-B47E-384EF8F06FB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5221" y="1855434"/>
            <a:ext cx="6237644" cy="42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5A87-B185-4A2A-AC66-A5A25067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err="1">
                <a:solidFill>
                  <a:schemeClr val="tx1"/>
                </a:solidFill>
                <a:latin typeface="SassoonPrimary" panose="020B0500000000000000" pitchFamily="34" charset="0"/>
              </a:rPr>
              <a:t>Kickstarterz</a:t>
            </a:r>
            <a:r>
              <a:rPr lang="en-GB" sz="5400" dirty="0">
                <a:solidFill>
                  <a:schemeClr val="tx1"/>
                </a:solidFill>
                <a:latin typeface="SassoonPrimary" panose="020B0500000000000000" pitchFamily="34" charset="0"/>
              </a:rPr>
              <a:t> Reception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FD5FC1-0D26-4AF8-B154-45A78ED8EAE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570" y="1455210"/>
            <a:ext cx="2423687" cy="2373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C0619-588D-463F-A1D7-0408E62F13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848" y="1644205"/>
            <a:ext cx="3111901" cy="4604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C1A21-6ADB-4C87-8B78-57FA66E800E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677452" y="65563"/>
            <a:ext cx="3382721" cy="4862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5EB94-68FD-4AC3-B169-0345A12CAA5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911923" y="3755254"/>
            <a:ext cx="2234019" cy="274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5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BCA4-8FA8-4DB9-9839-40582E53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SassoonPrimary" panose="020B0500000000000000" pitchFamily="34" charset="0"/>
              </a:rPr>
              <a:t>Yoga taster session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7CF35E-F7E6-4A6D-AB8C-360D7726C08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544" y="1811046"/>
            <a:ext cx="3329125" cy="4373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B6596-0B68-4D61-B6C2-FF6296C21E5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93939" y="1930400"/>
            <a:ext cx="5384788" cy="39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44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212A-90EF-4109-BFE0-A3946960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SassoonPrimary" panose="020B0500000000000000" pitchFamily="34" charset="0"/>
              </a:rPr>
              <a:t>Cross country competition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47DF8C-C77C-446D-9BE0-46CFE2CB6A1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294" y="1395374"/>
            <a:ext cx="4986946" cy="2759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9A0CE-6663-4A15-B815-B44B9649B1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80712" y="4155244"/>
            <a:ext cx="3430110" cy="2574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017F5-394E-4117-9988-8D1D8AB0AEA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50173" y="1624011"/>
            <a:ext cx="2828925" cy="3609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702AF-F78C-49A4-AF78-BD0B4CA695D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2450" y="1930400"/>
            <a:ext cx="2410952" cy="28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31F6-A786-4769-B585-307288F8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SassoonPrimary" panose="020B0500000000000000" pitchFamily="34" charset="0"/>
              </a:rPr>
              <a:t>Key Stage 2 </a:t>
            </a:r>
            <a:r>
              <a:rPr lang="en-GB" sz="4400" dirty="0" err="1">
                <a:solidFill>
                  <a:schemeClr val="tx1"/>
                </a:solidFill>
                <a:latin typeface="SassoonPrimary" panose="020B0500000000000000" pitchFamily="34" charset="0"/>
              </a:rPr>
              <a:t>Kurling</a:t>
            </a:r>
            <a:r>
              <a:rPr lang="en-GB" sz="4400" dirty="0">
                <a:solidFill>
                  <a:schemeClr val="tx1"/>
                </a:solidFill>
                <a:latin typeface="SassoonPrimary" panose="020B0500000000000000" pitchFamily="34" charset="0"/>
              </a:rPr>
              <a:t> competition</a:t>
            </a:r>
          </a:p>
        </p:txBody>
      </p:sp>
      <p:pic>
        <p:nvPicPr>
          <p:cNvPr id="5" name="Content Placeholder 4" descr="A picture containing person, indoor, floor, posing&#10;&#10;Description automatically generated">
            <a:extLst>
              <a:ext uri="{FF2B5EF4-FFF2-40B4-BE49-F238E27FC236}">
                <a16:creationId xmlns:a16="http://schemas.microsoft.com/office/drawing/2014/main" id="{661473AF-2423-A930-296B-6735689EC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085" y="2151063"/>
            <a:ext cx="4508790" cy="4366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5EF18-36E0-B163-4578-2CE6517A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21" y="1270000"/>
            <a:ext cx="5013194" cy="52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E9B4-7DA5-46F4-B5C4-0E555CA2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SassoonPrimary" panose="020B0500000000000000" pitchFamily="34" charset="0"/>
              </a:rPr>
              <a:t>VX competition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664C9-5112-5208-4C07-42B38D334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4" y="2798147"/>
            <a:ext cx="5731510" cy="3545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F845E-C333-8A34-37FC-0EB35F699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7181"/>
            <a:ext cx="573151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1743-DE29-4B98-AFAD-943EA5AA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SassoonPrimary" panose="020B0500000000000000" pitchFamily="34" charset="0"/>
              </a:rPr>
              <a:t>Basketball competition</a:t>
            </a:r>
          </a:p>
        </p:txBody>
      </p:sp>
      <p:pic>
        <p:nvPicPr>
          <p:cNvPr id="4" name="Picture 3" descr="A group of kids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55F25D90-E65E-6A83-054A-765C25217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62" y="1465854"/>
            <a:ext cx="4533900" cy="4953000"/>
          </a:xfrm>
          <a:prstGeom prst="rect">
            <a:avLst/>
          </a:prstGeom>
        </p:spPr>
      </p:pic>
      <p:pic>
        <p:nvPicPr>
          <p:cNvPr id="5" name="Content Placeholder 4" descr="A group of boys wearing medals&#10;&#10;Description automatically generated with low confidence">
            <a:extLst>
              <a:ext uri="{FF2B5EF4-FFF2-40B4-BE49-F238E27FC236}">
                <a16:creationId xmlns:a16="http://schemas.microsoft.com/office/drawing/2014/main" id="{CB343471-D353-D541-ACCD-E150C4309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2729" y="1548752"/>
            <a:ext cx="4533900" cy="46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23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</TotalTime>
  <Words>25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SassoonPrimary</vt:lpstr>
      <vt:lpstr>Trebuchet MS</vt:lpstr>
      <vt:lpstr>Wingdings 3</vt:lpstr>
      <vt:lpstr>Facet</vt:lpstr>
      <vt:lpstr>ATSA participation Autumn Term</vt:lpstr>
      <vt:lpstr>VX taster session</vt:lpstr>
      <vt:lpstr>Kickstarterz Reception</vt:lpstr>
      <vt:lpstr>Yoga taster session</vt:lpstr>
      <vt:lpstr>Cross country competition</vt:lpstr>
      <vt:lpstr>Key Stage 2 Kurling competition</vt:lpstr>
      <vt:lpstr>VX competition</vt:lpstr>
      <vt:lpstr>Basketball 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ATSA participation Autumn Term</dc:title>
  <dc:creator>Tabassum Rabbani</dc:creator>
  <cp:lastModifiedBy>Head Teacher</cp:lastModifiedBy>
  <cp:revision>7</cp:revision>
  <dcterms:created xsi:type="dcterms:W3CDTF">2022-11-01T16:22:29Z</dcterms:created>
  <dcterms:modified xsi:type="dcterms:W3CDTF">2023-03-30T18:12:05Z</dcterms:modified>
</cp:coreProperties>
</file>