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8" r:id="rId5"/>
    <p:sldId id="260" r:id="rId6"/>
    <p:sldId id="261" r:id="rId7"/>
    <p:sldId id="262" r:id="rId8"/>
    <p:sldId id="259" r:id="rId9"/>
    <p:sldId id="263" r:id="rId10"/>
    <p:sldId id="279" r:id="rId11"/>
    <p:sldId id="281" r:id="rId12"/>
    <p:sldId id="282" r:id="rId13"/>
    <p:sldId id="28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C687C1-EC2C-90F3-F46A-B5035590C418}" v="59" dt="2023-01-24T16:08:27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2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38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57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374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218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84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30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1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91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9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06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49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6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87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57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0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B1C87A-9B4E-4EB4-9BFA-D819A29C097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55E117-C75A-4567-8156-446A00B55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93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8104-7EFB-40C3-9132-8AEC739B5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Reading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6D160-B71F-49DC-A92B-5406B1745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Year 3 &amp; 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6459A-6550-C638-5C70-07141A27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496" y="4233483"/>
            <a:ext cx="3326488" cy="224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88F41-F2AA-4C96-A628-6F86211AF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83" y="663827"/>
            <a:ext cx="7855268" cy="5213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5D979-1553-402C-B933-3DC11540630D}"/>
              </a:ext>
            </a:extLst>
          </p:cNvPr>
          <p:cNvSpPr txBox="1"/>
          <p:nvPr/>
        </p:nvSpPr>
        <p:spPr>
          <a:xfrm>
            <a:off x="8932985" y="889843"/>
            <a:ext cx="1856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Keep an eye on free events at your local libraries, lots of clubs for children such as coding, art clubs as well as author visits. </a:t>
            </a:r>
          </a:p>
          <a:p>
            <a:r>
              <a:rPr lang="en-GB" dirty="0">
                <a:latin typeface="Comic Sans MS" panose="030F0702030302020204" pitchFamily="66" charset="0"/>
              </a:rPr>
              <a:t>*Summer Holiday Projects for certificates and medals to promote reading during the school holidays</a:t>
            </a:r>
          </a:p>
        </p:txBody>
      </p:sp>
    </p:spTree>
    <p:extLst>
      <p:ext uri="{BB962C8B-B14F-4D97-AF65-F5344CB8AC3E}">
        <p14:creationId xmlns:p14="http://schemas.microsoft.com/office/powerpoint/2010/main" val="90785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EB6A1-348F-493C-8DCD-626B8A140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362284"/>
            <a:ext cx="10807769" cy="6133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1012D7-98B4-44E3-A3F0-0E127FA0E383}"/>
              </a:ext>
            </a:extLst>
          </p:cNvPr>
          <p:cNvSpPr txBox="1"/>
          <p:nvPr/>
        </p:nvSpPr>
        <p:spPr>
          <a:xfrm>
            <a:off x="7818783" y="1656522"/>
            <a:ext cx="2584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FREE RESOURCES 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AE05507-0AFA-4327-A18B-BED0965F6D8B}"/>
              </a:ext>
            </a:extLst>
          </p:cNvPr>
          <p:cNvSpPr/>
          <p:nvPr/>
        </p:nvSpPr>
        <p:spPr>
          <a:xfrm>
            <a:off x="4055165" y="3180522"/>
            <a:ext cx="3472070" cy="1603513"/>
          </a:xfrm>
          <a:custGeom>
            <a:avLst/>
            <a:gdLst>
              <a:gd name="connsiteX0" fmla="*/ 2902226 w 3472070"/>
              <a:gd name="connsiteY0" fmla="*/ 119269 h 1603513"/>
              <a:gd name="connsiteX1" fmla="*/ 2835965 w 3472070"/>
              <a:gd name="connsiteY1" fmla="*/ 132521 h 1603513"/>
              <a:gd name="connsiteX2" fmla="*/ 2782957 w 3472070"/>
              <a:gd name="connsiteY2" fmla="*/ 119269 h 1603513"/>
              <a:gd name="connsiteX3" fmla="*/ 2690192 w 3472070"/>
              <a:gd name="connsiteY3" fmla="*/ 106017 h 1603513"/>
              <a:gd name="connsiteX4" fmla="*/ 2478157 w 3472070"/>
              <a:gd name="connsiteY4" fmla="*/ 92765 h 1603513"/>
              <a:gd name="connsiteX5" fmla="*/ 2319131 w 3472070"/>
              <a:gd name="connsiteY5" fmla="*/ 79513 h 1603513"/>
              <a:gd name="connsiteX6" fmla="*/ 2252870 w 3472070"/>
              <a:gd name="connsiteY6" fmla="*/ 66261 h 1603513"/>
              <a:gd name="connsiteX7" fmla="*/ 2173357 w 3472070"/>
              <a:gd name="connsiteY7" fmla="*/ 53008 h 1603513"/>
              <a:gd name="connsiteX8" fmla="*/ 2040835 w 3472070"/>
              <a:gd name="connsiteY8" fmla="*/ 26504 h 1603513"/>
              <a:gd name="connsiteX9" fmla="*/ 1934818 w 3472070"/>
              <a:gd name="connsiteY9" fmla="*/ 0 h 1603513"/>
              <a:gd name="connsiteX10" fmla="*/ 622852 w 3472070"/>
              <a:gd name="connsiteY10" fmla="*/ 13252 h 1603513"/>
              <a:gd name="connsiteX11" fmla="*/ 583096 w 3472070"/>
              <a:gd name="connsiteY11" fmla="*/ 39756 h 1603513"/>
              <a:gd name="connsiteX12" fmla="*/ 543339 w 3472070"/>
              <a:gd name="connsiteY12" fmla="*/ 53008 h 1603513"/>
              <a:gd name="connsiteX13" fmla="*/ 477078 w 3472070"/>
              <a:gd name="connsiteY13" fmla="*/ 66261 h 1603513"/>
              <a:gd name="connsiteX14" fmla="*/ 437322 w 3472070"/>
              <a:gd name="connsiteY14" fmla="*/ 79513 h 1603513"/>
              <a:gd name="connsiteX15" fmla="*/ 344557 w 3472070"/>
              <a:gd name="connsiteY15" fmla="*/ 92765 h 1603513"/>
              <a:gd name="connsiteX16" fmla="*/ 291548 w 3472070"/>
              <a:gd name="connsiteY16" fmla="*/ 106017 h 1603513"/>
              <a:gd name="connsiteX17" fmla="*/ 212035 w 3472070"/>
              <a:gd name="connsiteY17" fmla="*/ 132521 h 1603513"/>
              <a:gd name="connsiteX18" fmla="*/ 159026 w 3472070"/>
              <a:gd name="connsiteY18" fmla="*/ 198782 h 1603513"/>
              <a:gd name="connsiteX19" fmla="*/ 145774 w 3472070"/>
              <a:gd name="connsiteY19" fmla="*/ 238539 h 1603513"/>
              <a:gd name="connsiteX20" fmla="*/ 92765 w 3472070"/>
              <a:gd name="connsiteY20" fmla="*/ 304800 h 1603513"/>
              <a:gd name="connsiteX21" fmla="*/ 79513 w 3472070"/>
              <a:gd name="connsiteY21" fmla="*/ 344556 h 1603513"/>
              <a:gd name="connsiteX22" fmla="*/ 53009 w 3472070"/>
              <a:gd name="connsiteY22" fmla="*/ 384313 h 1603513"/>
              <a:gd name="connsiteX23" fmla="*/ 26505 w 3472070"/>
              <a:gd name="connsiteY23" fmla="*/ 463826 h 1603513"/>
              <a:gd name="connsiteX24" fmla="*/ 13252 w 3472070"/>
              <a:gd name="connsiteY24" fmla="*/ 503582 h 1603513"/>
              <a:gd name="connsiteX25" fmla="*/ 0 w 3472070"/>
              <a:gd name="connsiteY25" fmla="*/ 834887 h 1603513"/>
              <a:gd name="connsiteX26" fmla="*/ 13252 w 3472070"/>
              <a:gd name="connsiteY26" fmla="*/ 1192695 h 1603513"/>
              <a:gd name="connsiteX27" fmla="*/ 66261 w 3472070"/>
              <a:gd name="connsiteY27" fmla="*/ 1298713 h 1603513"/>
              <a:gd name="connsiteX28" fmla="*/ 119270 w 3472070"/>
              <a:gd name="connsiteY28" fmla="*/ 1364974 h 1603513"/>
              <a:gd name="connsiteX29" fmla="*/ 225287 w 3472070"/>
              <a:gd name="connsiteY29" fmla="*/ 1391478 h 1603513"/>
              <a:gd name="connsiteX30" fmla="*/ 384313 w 3472070"/>
              <a:gd name="connsiteY30" fmla="*/ 1417982 h 1603513"/>
              <a:gd name="connsiteX31" fmla="*/ 490331 w 3472070"/>
              <a:gd name="connsiteY31" fmla="*/ 1444487 h 1603513"/>
              <a:gd name="connsiteX32" fmla="*/ 569844 w 3472070"/>
              <a:gd name="connsiteY32" fmla="*/ 1470991 h 1603513"/>
              <a:gd name="connsiteX33" fmla="*/ 609600 w 3472070"/>
              <a:gd name="connsiteY33" fmla="*/ 1484243 h 1603513"/>
              <a:gd name="connsiteX34" fmla="*/ 662609 w 3472070"/>
              <a:gd name="connsiteY34" fmla="*/ 1497495 h 1603513"/>
              <a:gd name="connsiteX35" fmla="*/ 702365 w 3472070"/>
              <a:gd name="connsiteY35" fmla="*/ 1524000 h 1603513"/>
              <a:gd name="connsiteX36" fmla="*/ 781878 w 3472070"/>
              <a:gd name="connsiteY36" fmla="*/ 1550504 h 1603513"/>
              <a:gd name="connsiteX37" fmla="*/ 954157 w 3472070"/>
              <a:gd name="connsiteY37" fmla="*/ 1590261 h 1603513"/>
              <a:gd name="connsiteX38" fmla="*/ 1046922 w 3472070"/>
              <a:gd name="connsiteY38" fmla="*/ 1603513 h 1603513"/>
              <a:gd name="connsiteX39" fmla="*/ 1722783 w 3472070"/>
              <a:gd name="connsiteY39" fmla="*/ 1590261 h 1603513"/>
              <a:gd name="connsiteX40" fmla="*/ 1775792 w 3472070"/>
              <a:gd name="connsiteY40" fmla="*/ 1577008 h 1603513"/>
              <a:gd name="connsiteX41" fmla="*/ 1855305 w 3472070"/>
              <a:gd name="connsiteY41" fmla="*/ 1563756 h 1603513"/>
              <a:gd name="connsiteX42" fmla="*/ 2133600 w 3472070"/>
              <a:gd name="connsiteY42" fmla="*/ 1537252 h 1603513"/>
              <a:gd name="connsiteX43" fmla="*/ 2186609 w 3472070"/>
              <a:gd name="connsiteY43" fmla="*/ 1524000 h 1603513"/>
              <a:gd name="connsiteX44" fmla="*/ 2517913 w 3472070"/>
              <a:gd name="connsiteY44" fmla="*/ 1510748 h 1603513"/>
              <a:gd name="connsiteX45" fmla="*/ 2637183 w 3472070"/>
              <a:gd name="connsiteY45" fmla="*/ 1484243 h 1603513"/>
              <a:gd name="connsiteX46" fmla="*/ 2769705 w 3472070"/>
              <a:gd name="connsiteY46" fmla="*/ 1470991 h 1603513"/>
              <a:gd name="connsiteX47" fmla="*/ 2875722 w 3472070"/>
              <a:gd name="connsiteY47" fmla="*/ 1417982 h 1603513"/>
              <a:gd name="connsiteX48" fmla="*/ 2915478 w 3472070"/>
              <a:gd name="connsiteY48" fmla="*/ 1391478 h 1603513"/>
              <a:gd name="connsiteX49" fmla="*/ 2955235 w 3472070"/>
              <a:gd name="connsiteY49" fmla="*/ 1378226 h 1603513"/>
              <a:gd name="connsiteX50" fmla="*/ 3008244 w 3472070"/>
              <a:gd name="connsiteY50" fmla="*/ 1351721 h 1603513"/>
              <a:gd name="connsiteX51" fmla="*/ 3061252 w 3472070"/>
              <a:gd name="connsiteY51" fmla="*/ 1338469 h 1603513"/>
              <a:gd name="connsiteX52" fmla="*/ 3114261 w 3472070"/>
              <a:gd name="connsiteY52" fmla="*/ 1311965 h 1603513"/>
              <a:gd name="connsiteX53" fmla="*/ 3193774 w 3472070"/>
              <a:gd name="connsiteY53" fmla="*/ 1285461 h 1603513"/>
              <a:gd name="connsiteX54" fmla="*/ 3299792 w 3472070"/>
              <a:gd name="connsiteY54" fmla="*/ 1258956 h 1603513"/>
              <a:gd name="connsiteX55" fmla="*/ 3405809 w 3472070"/>
              <a:gd name="connsiteY55" fmla="*/ 1179443 h 1603513"/>
              <a:gd name="connsiteX56" fmla="*/ 3458818 w 3472070"/>
              <a:gd name="connsiteY56" fmla="*/ 993913 h 1603513"/>
              <a:gd name="connsiteX57" fmla="*/ 3472070 w 3472070"/>
              <a:gd name="connsiteY57" fmla="*/ 901148 h 1603513"/>
              <a:gd name="connsiteX58" fmla="*/ 3458818 w 3472070"/>
              <a:gd name="connsiteY58" fmla="*/ 662608 h 1603513"/>
              <a:gd name="connsiteX59" fmla="*/ 3419061 w 3472070"/>
              <a:gd name="connsiteY59" fmla="*/ 583095 h 1603513"/>
              <a:gd name="connsiteX60" fmla="*/ 3379305 w 3472070"/>
              <a:gd name="connsiteY60" fmla="*/ 543339 h 1603513"/>
              <a:gd name="connsiteX61" fmla="*/ 3352800 w 3472070"/>
              <a:gd name="connsiteY61" fmla="*/ 503582 h 1603513"/>
              <a:gd name="connsiteX62" fmla="*/ 3313044 w 3472070"/>
              <a:gd name="connsiteY62" fmla="*/ 477078 h 1603513"/>
              <a:gd name="connsiteX63" fmla="*/ 3286539 w 3472070"/>
              <a:gd name="connsiteY63" fmla="*/ 450574 h 1603513"/>
              <a:gd name="connsiteX64" fmla="*/ 3207026 w 3472070"/>
              <a:gd name="connsiteY64" fmla="*/ 410817 h 1603513"/>
              <a:gd name="connsiteX65" fmla="*/ 3114261 w 3472070"/>
              <a:gd name="connsiteY65" fmla="*/ 371061 h 1603513"/>
              <a:gd name="connsiteX66" fmla="*/ 3087757 w 3472070"/>
              <a:gd name="connsiteY66" fmla="*/ 344556 h 1603513"/>
              <a:gd name="connsiteX67" fmla="*/ 3034748 w 3472070"/>
              <a:gd name="connsiteY67" fmla="*/ 331304 h 1603513"/>
              <a:gd name="connsiteX68" fmla="*/ 2994992 w 3472070"/>
              <a:gd name="connsiteY68" fmla="*/ 318052 h 1603513"/>
              <a:gd name="connsiteX69" fmla="*/ 2981739 w 3472070"/>
              <a:gd name="connsiteY69" fmla="*/ 278295 h 1603513"/>
              <a:gd name="connsiteX70" fmla="*/ 2955235 w 3472070"/>
              <a:gd name="connsiteY70" fmla="*/ 238539 h 1603513"/>
              <a:gd name="connsiteX71" fmla="*/ 2928731 w 3472070"/>
              <a:gd name="connsiteY71" fmla="*/ 159026 h 1603513"/>
              <a:gd name="connsiteX72" fmla="*/ 2902226 w 3472070"/>
              <a:gd name="connsiteY72" fmla="*/ 119269 h 160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472070" h="1603513">
                <a:moveTo>
                  <a:pt x="2902226" y="119269"/>
                </a:moveTo>
                <a:cubicBezTo>
                  <a:pt x="2880139" y="123686"/>
                  <a:pt x="2858489" y="132521"/>
                  <a:pt x="2835965" y="132521"/>
                </a:cubicBezTo>
                <a:cubicBezTo>
                  <a:pt x="2817752" y="132521"/>
                  <a:pt x="2800876" y="122527"/>
                  <a:pt x="2782957" y="119269"/>
                </a:cubicBezTo>
                <a:cubicBezTo>
                  <a:pt x="2752225" y="113681"/>
                  <a:pt x="2721310" y="108723"/>
                  <a:pt x="2690192" y="106017"/>
                </a:cubicBezTo>
                <a:cubicBezTo>
                  <a:pt x="2619642" y="99882"/>
                  <a:pt x="2548793" y="97810"/>
                  <a:pt x="2478157" y="92765"/>
                </a:cubicBezTo>
                <a:cubicBezTo>
                  <a:pt x="2425100" y="88975"/>
                  <a:pt x="2372140" y="83930"/>
                  <a:pt x="2319131" y="79513"/>
                </a:cubicBezTo>
                <a:lnTo>
                  <a:pt x="2252870" y="66261"/>
                </a:lnTo>
                <a:cubicBezTo>
                  <a:pt x="2226433" y="61454"/>
                  <a:pt x="2199767" y="57960"/>
                  <a:pt x="2173357" y="53008"/>
                </a:cubicBezTo>
                <a:cubicBezTo>
                  <a:pt x="2129080" y="44706"/>
                  <a:pt x="2083572" y="40749"/>
                  <a:pt x="2040835" y="26504"/>
                </a:cubicBezTo>
                <a:cubicBezTo>
                  <a:pt x="1979710" y="6129"/>
                  <a:pt x="2014776" y="15992"/>
                  <a:pt x="1934818" y="0"/>
                </a:cubicBezTo>
                <a:lnTo>
                  <a:pt x="622852" y="13252"/>
                </a:lnTo>
                <a:cubicBezTo>
                  <a:pt x="606932" y="13720"/>
                  <a:pt x="597342" y="32633"/>
                  <a:pt x="583096" y="39756"/>
                </a:cubicBezTo>
                <a:cubicBezTo>
                  <a:pt x="570602" y="46003"/>
                  <a:pt x="556891" y="49620"/>
                  <a:pt x="543339" y="53008"/>
                </a:cubicBezTo>
                <a:cubicBezTo>
                  <a:pt x="521487" y="58471"/>
                  <a:pt x="498930" y="60798"/>
                  <a:pt x="477078" y="66261"/>
                </a:cubicBezTo>
                <a:cubicBezTo>
                  <a:pt x="463526" y="69649"/>
                  <a:pt x="451020" y="76774"/>
                  <a:pt x="437322" y="79513"/>
                </a:cubicBezTo>
                <a:cubicBezTo>
                  <a:pt x="406693" y="85639"/>
                  <a:pt x="375289" y="87177"/>
                  <a:pt x="344557" y="92765"/>
                </a:cubicBezTo>
                <a:cubicBezTo>
                  <a:pt x="326637" y="96023"/>
                  <a:pt x="308993" y="100783"/>
                  <a:pt x="291548" y="106017"/>
                </a:cubicBezTo>
                <a:cubicBezTo>
                  <a:pt x="264788" y="114045"/>
                  <a:pt x="212035" y="132521"/>
                  <a:pt x="212035" y="132521"/>
                </a:cubicBezTo>
                <a:cubicBezTo>
                  <a:pt x="187385" y="157172"/>
                  <a:pt x="175742" y="165351"/>
                  <a:pt x="159026" y="198782"/>
                </a:cubicBezTo>
                <a:cubicBezTo>
                  <a:pt x="152779" y="211276"/>
                  <a:pt x="152021" y="226045"/>
                  <a:pt x="145774" y="238539"/>
                </a:cubicBezTo>
                <a:cubicBezTo>
                  <a:pt x="129057" y="271973"/>
                  <a:pt x="117417" y="280148"/>
                  <a:pt x="92765" y="304800"/>
                </a:cubicBezTo>
                <a:cubicBezTo>
                  <a:pt x="88348" y="318052"/>
                  <a:pt x="85760" y="332062"/>
                  <a:pt x="79513" y="344556"/>
                </a:cubicBezTo>
                <a:cubicBezTo>
                  <a:pt x="72390" y="358802"/>
                  <a:pt x="59478" y="369759"/>
                  <a:pt x="53009" y="384313"/>
                </a:cubicBezTo>
                <a:cubicBezTo>
                  <a:pt x="41662" y="409843"/>
                  <a:pt x="35340" y="437322"/>
                  <a:pt x="26505" y="463826"/>
                </a:cubicBezTo>
                <a:lnTo>
                  <a:pt x="13252" y="503582"/>
                </a:lnTo>
                <a:cubicBezTo>
                  <a:pt x="8835" y="614017"/>
                  <a:pt x="0" y="724364"/>
                  <a:pt x="0" y="834887"/>
                </a:cubicBezTo>
                <a:cubicBezTo>
                  <a:pt x="0" y="954238"/>
                  <a:pt x="2446" y="1073834"/>
                  <a:pt x="13252" y="1192695"/>
                </a:cubicBezTo>
                <a:cubicBezTo>
                  <a:pt x="21370" y="1281996"/>
                  <a:pt x="29992" y="1253376"/>
                  <a:pt x="66261" y="1298713"/>
                </a:cubicBezTo>
                <a:cubicBezTo>
                  <a:pt x="82929" y="1319549"/>
                  <a:pt x="94656" y="1350206"/>
                  <a:pt x="119270" y="1364974"/>
                </a:cubicBezTo>
                <a:cubicBezTo>
                  <a:pt x="140165" y="1377511"/>
                  <a:pt x="210198" y="1388125"/>
                  <a:pt x="225287" y="1391478"/>
                </a:cubicBezTo>
                <a:cubicBezTo>
                  <a:pt x="337864" y="1416495"/>
                  <a:pt x="211306" y="1396356"/>
                  <a:pt x="384313" y="1417982"/>
                </a:cubicBezTo>
                <a:cubicBezTo>
                  <a:pt x="504925" y="1458188"/>
                  <a:pt x="314455" y="1396521"/>
                  <a:pt x="490331" y="1444487"/>
                </a:cubicBezTo>
                <a:cubicBezTo>
                  <a:pt x="517285" y="1451838"/>
                  <a:pt x="543340" y="1462156"/>
                  <a:pt x="569844" y="1470991"/>
                </a:cubicBezTo>
                <a:cubicBezTo>
                  <a:pt x="583096" y="1475408"/>
                  <a:pt x="596048" y="1480855"/>
                  <a:pt x="609600" y="1484243"/>
                </a:cubicBezTo>
                <a:lnTo>
                  <a:pt x="662609" y="1497495"/>
                </a:lnTo>
                <a:cubicBezTo>
                  <a:pt x="675861" y="1506330"/>
                  <a:pt x="687811" y="1517531"/>
                  <a:pt x="702365" y="1524000"/>
                </a:cubicBezTo>
                <a:cubicBezTo>
                  <a:pt x="727895" y="1535347"/>
                  <a:pt x="754774" y="1543728"/>
                  <a:pt x="781878" y="1550504"/>
                </a:cubicBezTo>
                <a:cubicBezTo>
                  <a:pt x="843756" y="1565973"/>
                  <a:pt x="892983" y="1580065"/>
                  <a:pt x="954157" y="1590261"/>
                </a:cubicBezTo>
                <a:cubicBezTo>
                  <a:pt x="984968" y="1595396"/>
                  <a:pt x="1016000" y="1599096"/>
                  <a:pt x="1046922" y="1603513"/>
                </a:cubicBezTo>
                <a:lnTo>
                  <a:pt x="1722783" y="1590261"/>
                </a:lnTo>
                <a:cubicBezTo>
                  <a:pt x="1740985" y="1589599"/>
                  <a:pt x="1757932" y="1580580"/>
                  <a:pt x="1775792" y="1577008"/>
                </a:cubicBezTo>
                <a:cubicBezTo>
                  <a:pt x="1802140" y="1571738"/>
                  <a:pt x="1828801" y="1568173"/>
                  <a:pt x="1855305" y="1563756"/>
                </a:cubicBezTo>
                <a:cubicBezTo>
                  <a:pt x="1977069" y="1523168"/>
                  <a:pt x="1844294" y="1563552"/>
                  <a:pt x="2133600" y="1537252"/>
                </a:cubicBezTo>
                <a:cubicBezTo>
                  <a:pt x="2151739" y="1535603"/>
                  <a:pt x="2168439" y="1525253"/>
                  <a:pt x="2186609" y="1524000"/>
                </a:cubicBezTo>
                <a:cubicBezTo>
                  <a:pt x="2296870" y="1516396"/>
                  <a:pt x="2407478" y="1515165"/>
                  <a:pt x="2517913" y="1510748"/>
                </a:cubicBezTo>
                <a:cubicBezTo>
                  <a:pt x="2553910" y="1501748"/>
                  <a:pt x="2601124" y="1489051"/>
                  <a:pt x="2637183" y="1484243"/>
                </a:cubicBezTo>
                <a:cubicBezTo>
                  <a:pt x="2681188" y="1478376"/>
                  <a:pt x="2725531" y="1475408"/>
                  <a:pt x="2769705" y="1470991"/>
                </a:cubicBezTo>
                <a:cubicBezTo>
                  <a:pt x="2805044" y="1453321"/>
                  <a:pt x="2842847" y="1439898"/>
                  <a:pt x="2875722" y="1417982"/>
                </a:cubicBezTo>
                <a:cubicBezTo>
                  <a:pt x="2888974" y="1409147"/>
                  <a:pt x="2901232" y="1398601"/>
                  <a:pt x="2915478" y="1391478"/>
                </a:cubicBezTo>
                <a:cubicBezTo>
                  <a:pt x="2927972" y="1385231"/>
                  <a:pt x="2942395" y="1383729"/>
                  <a:pt x="2955235" y="1378226"/>
                </a:cubicBezTo>
                <a:cubicBezTo>
                  <a:pt x="2973393" y="1370444"/>
                  <a:pt x="2989747" y="1358658"/>
                  <a:pt x="3008244" y="1351721"/>
                </a:cubicBezTo>
                <a:cubicBezTo>
                  <a:pt x="3025297" y="1345326"/>
                  <a:pt x="3044198" y="1344864"/>
                  <a:pt x="3061252" y="1338469"/>
                </a:cubicBezTo>
                <a:cubicBezTo>
                  <a:pt x="3079749" y="1331533"/>
                  <a:pt x="3095919" y="1319302"/>
                  <a:pt x="3114261" y="1311965"/>
                </a:cubicBezTo>
                <a:cubicBezTo>
                  <a:pt x="3140201" y="1301589"/>
                  <a:pt x="3166911" y="1293136"/>
                  <a:pt x="3193774" y="1285461"/>
                </a:cubicBezTo>
                <a:cubicBezTo>
                  <a:pt x="3228799" y="1275454"/>
                  <a:pt x="3299792" y="1258956"/>
                  <a:pt x="3299792" y="1258956"/>
                </a:cubicBezTo>
                <a:cubicBezTo>
                  <a:pt x="3389701" y="1199017"/>
                  <a:pt x="3356781" y="1228473"/>
                  <a:pt x="3405809" y="1179443"/>
                </a:cubicBezTo>
                <a:cubicBezTo>
                  <a:pt x="3424687" y="1122809"/>
                  <a:pt x="3450499" y="1052146"/>
                  <a:pt x="3458818" y="993913"/>
                </a:cubicBezTo>
                <a:lnTo>
                  <a:pt x="3472070" y="901148"/>
                </a:lnTo>
                <a:cubicBezTo>
                  <a:pt x="3467653" y="821635"/>
                  <a:pt x="3466368" y="741885"/>
                  <a:pt x="3458818" y="662608"/>
                </a:cubicBezTo>
                <a:cubicBezTo>
                  <a:pt x="3456248" y="635619"/>
                  <a:pt x="3435390" y="602690"/>
                  <a:pt x="3419061" y="583095"/>
                </a:cubicBezTo>
                <a:cubicBezTo>
                  <a:pt x="3407063" y="568698"/>
                  <a:pt x="3391303" y="557736"/>
                  <a:pt x="3379305" y="543339"/>
                </a:cubicBezTo>
                <a:cubicBezTo>
                  <a:pt x="3369109" y="531103"/>
                  <a:pt x="3364062" y="514844"/>
                  <a:pt x="3352800" y="503582"/>
                </a:cubicBezTo>
                <a:cubicBezTo>
                  <a:pt x="3341538" y="492320"/>
                  <a:pt x="3325481" y="487027"/>
                  <a:pt x="3313044" y="477078"/>
                </a:cubicBezTo>
                <a:cubicBezTo>
                  <a:pt x="3303288" y="469273"/>
                  <a:pt x="3296295" y="458379"/>
                  <a:pt x="3286539" y="450574"/>
                </a:cubicBezTo>
                <a:cubicBezTo>
                  <a:pt x="3249837" y="421212"/>
                  <a:pt x="3249020" y="424815"/>
                  <a:pt x="3207026" y="410817"/>
                </a:cubicBezTo>
                <a:cubicBezTo>
                  <a:pt x="3062309" y="314339"/>
                  <a:pt x="3285420" y="456642"/>
                  <a:pt x="3114261" y="371061"/>
                </a:cubicBezTo>
                <a:cubicBezTo>
                  <a:pt x="3103086" y="365473"/>
                  <a:pt x="3098932" y="350144"/>
                  <a:pt x="3087757" y="344556"/>
                </a:cubicBezTo>
                <a:cubicBezTo>
                  <a:pt x="3071466" y="336411"/>
                  <a:pt x="3052261" y="336308"/>
                  <a:pt x="3034748" y="331304"/>
                </a:cubicBezTo>
                <a:cubicBezTo>
                  <a:pt x="3021317" y="327467"/>
                  <a:pt x="3008244" y="322469"/>
                  <a:pt x="2994992" y="318052"/>
                </a:cubicBezTo>
                <a:cubicBezTo>
                  <a:pt x="2990574" y="304800"/>
                  <a:pt x="2987986" y="290789"/>
                  <a:pt x="2981739" y="278295"/>
                </a:cubicBezTo>
                <a:cubicBezTo>
                  <a:pt x="2974616" y="264050"/>
                  <a:pt x="2961703" y="253093"/>
                  <a:pt x="2955235" y="238539"/>
                </a:cubicBezTo>
                <a:cubicBezTo>
                  <a:pt x="2943888" y="213009"/>
                  <a:pt x="2937566" y="185530"/>
                  <a:pt x="2928731" y="159026"/>
                </a:cubicBezTo>
                <a:lnTo>
                  <a:pt x="2902226" y="119269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CF1BD88-A96D-434E-9D8B-E24963BA5354}"/>
              </a:ext>
            </a:extLst>
          </p:cNvPr>
          <p:cNvSpPr/>
          <p:nvPr/>
        </p:nvSpPr>
        <p:spPr>
          <a:xfrm>
            <a:off x="7460974" y="3087757"/>
            <a:ext cx="3737113" cy="1709530"/>
          </a:xfrm>
          <a:custGeom>
            <a:avLst/>
            <a:gdLst>
              <a:gd name="connsiteX0" fmla="*/ 3445565 w 3737113"/>
              <a:gd name="connsiteY0" fmla="*/ 66260 h 1709530"/>
              <a:gd name="connsiteX1" fmla="*/ 3379304 w 3737113"/>
              <a:gd name="connsiteY1" fmla="*/ 106017 h 1709530"/>
              <a:gd name="connsiteX2" fmla="*/ 3140765 w 3737113"/>
              <a:gd name="connsiteY2" fmla="*/ 79513 h 1709530"/>
              <a:gd name="connsiteX3" fmla="*/ 3034748 w 3737113"/>
              <a:gd name="connsiteY3" fmla="*/ 66260 h 1709530"/>
              <a:gd name="connsiteX4" fmla="*/ 2941983 w 3737113"/>
              <a:gd name="connsiteY4" fmla="*/ 53008 h 1709530"/>
              <a:gd name="connsiteX5" fmla="*/ 2809461 w 3737113"/>
              <a:gd name="connsiteY5" fmla="*/ 39756 h 1709530"/>
              <a:gd name="connsiteX6" fmla="*/ 2570922 w 3737113"/>
              <a:gd name="connsiteY6" fmla="*/ 13252 h 1709530"/>
              <a:gd name="connsiteX7" fmla="*/ 2332383 w 3737113"/>
              <a:gd name="connsiteY7" fmla="*/ 0 h 1709530"/>
              <a:gd name="connsiteX8" fmla="*/ 1590261 w 3737113"/>
              <a:gd name="connsiteY8" fmla="*/ 13252 h 1709530"/>
              <a:gd name="connsiteX9" fmla="*/ 1550504 w 3737113"/>
              <a:gd name="connsiteY9" fmla="*/ 26504 h 1709530"/>
              <a:gd name="connsiteX10" fmla="*/ 1417983 w 3737113"/>
              <a:gd name="connsiteY10" fmla="*/ 53008 h 1709530"/>
              <a:gd name="connsiteX11" fmla="*/ 516835 w 3737113"/>
              <a:gd name="connsiteY11" fmla="*/ 66260 h 1709530"/>
              <a:gd name="connsiteX12" fmla="*/ 437322 w 3737113"/>
              <a:gd name="connsiteY12" fmla="*/ 106017 h 1709530"/>
              <a:gd name="connsiteX13" fmla="*/ 397565 w 3737113"/>
              <a:gd name="connsiteY13" fmla="*/ 119269 h 1709530"/>
              <a:gd name="connsiteX14" fmla="*/ 331304 w 3737113"/>
              <a:gd name="connsiteY14" fmla="*/ 172278 h 1709530"/>
              <a:gd name="connsiteX15" fmla="*/ 318052 w 3737113"/>
              <a:gd name="connsiteY15" fmla="*/ 212034 h 1709530"/>
              <a:gd name="connsiteX16" fmla="*/ 265043 w 3737113"/>
              <a:gd name="connsiteY16" fmla="*/ 278295 h 1709530"/>
              <a:gd name="connsiteX17" fmla="*/ 225287 w 3737113"/>
              <a:gd name="connsiteY17" fmla="*/ 357808 h 1709530"/>
              <a:gd name="connsiteX18" fmla="*/ 212035 w 3737113"/>
              <a:gd name="connsiteY18" fmla="*/ 397565 h 1709530"/>
              <a:gd name="connsiteX19" fmla="*/ 185530 w 3737113"/>
              <a:gd name="connsiteY19" fmla="*/ 424069 h 1709530"/>
              <a:gd name="connsiteX20" fmla="*/ 159026 w 3737113"/>
              <a:gd name="connsiteY20" fmla="*/ 463826 h 1709530"/>
              <a:gd name="connsiteX21" fmla="*/ 132522 w 3737113"/>
              <a:gd name="connsiteY21" fmla="*/ 516834 h 1709530"/>
              <a:gd name="connsiteX22" fmla="*/ 106017 w 3737113"/>
              <a:gd name="connsiteY22" fmla="*/ 556591 h 1709530"/>
              <a:gd name="connsiteX23" fmla="*/ 79513 w 3737113"/>
              <a:gd name="connsiteY23" fmla="*/ 609600 h 1709530"/>
              <a:gd name="connsiteX24" fmla="*/ 53009 w 3737113"/>
              <a:gd name="connsiteY24" fmla="*/ 702365 h 1709530"/>
              <a:gd name="connsiteX25" fmla="*/ 26504 w 3737113"/>
              <a:gd name="connsiteY25" fmla="*/ 742121 h 1709530"/>
              <a:gd name="connsiteX26" fmla="*/ 13252 w 3737113"/>
              <a:gd name="connsiteY26" fmla="*/ 821634 h 1709530"/>
              <a:gd name="connsiteX27" fmla="*/ 0 w 3737113"/>
              <a:gd name="connsiteY27" fmla="*/ 861391 h 1709530"/>
              <a:gd name="connsiteX28" fmla="*/ 26504 w 3737113"/>
              <a:gd name="connsiteY28" fmla="*/ 1113182 h 1709530"/>
              <a:gd name="connsiteX29" fmla="*/ 53009 w 3737113"/>
              <a:gd name="connsiteY29" fmla="*/ 1152939 h 1709530"/>
              <a:gd name="connsiteX30" fmla="*/ 92765 w 3737113"/>
              <a:gd name="connsiteY30" fmla="*/ 1219200 h 1709530"/>
              <a:gd name="connsiteX31" fmla="*/ 106017 w 3737113"/>
              <a:gd name="connsiteY31" fmla="*/ 1258956 h 1709530"/>
              <a:gd name="connsiteX32" fmla="*/ 159026 w 3737113"/>
              <a:gd name="connsiteY32" fmla="*/ 1338469 h 1709530"/>
              <a:gd name="connsiteX33" fmla="*/ 265043 w 3737113"/>
              <a:gd name="connsiteY33" fmla="*/ 1457739 h 1709530"/>
              <a:gd name="connsiteX34" fmla="*/ 304800 w 3737113"/>
              <a:gd name="connsiteY34" fmla="*/ 1470991 h 1709530"/>
              <a:gd name="connsiteX35" fmla="*/ 344556 w 3737113"/>
              <a:gd name="connsiteY35" fmla="*/ 1497495 h 1709530"/>
              <a:gd name="connsiteX36" fmla="*/ 371061 w 3737113"/>
              <a:gd name="connsiteY36" fmla="*/ 1524000 h 1709530"/>
              <a:gd name="connsiteX37" fmla="*/ 410817 w 3737113"/>
              <a:gd name="connsiteY37" fmla="*/ 1537252 h 1709530"/>
              <a:gd name="connsiteX38" fmla="*/ 450574 w 3737113"/>
              <a:gd name="connsiteY38" fmla="*/ 1563756 h 1709530"/>
              <a:gd name="connsiteX39" fmla="*/ 530087 w 3737113"/>
              <a:gd name="connsiteY39" fmla="*/ 1577008 h 1709530"/>
              <a:gd name="connsiteX40" fmla="*/ 675861 w 3737113"/>
              <a:gd name="connsiteY40" fmla="*/ 1616765 h 1709530"/>
              <a:gd name="connsiteX41" fmla="*/ 728869 w 3737113"/>
              <a:gd name="connsiteY41" fmla="*/ 1630017 h 1709530"/>
              <a:gd name="connsiteX42" fmla="*/ 808383 w 3737113"/>
              <a:gd name="connsiteY42" fmla="*/ 1643269 h 1709530"/>
              <a:gd name="connsiteX43" fmla="*/ 967409 w 3737113"/>
              <a:gd name="connsiteY43" fmla="*/ 1669773 h 1709530"/>
              <a:gd name="connsiteX44" fmla="*/ 1086678 w 3737113"/>
              <a:gd name="connsiteY44" fmla="*/ 1696278 h 1709530"/>
              <a:gd name="connsiteX45" fmla="*/ 1258956 w 3737113"/>
              <a:gd name="connsiteY45" fmla="*/ 1709530 h 1709530"/>
              <a:gd name="connsiteX46" fmla="*/ 2491409 w 3737113"/>
              <a:gd name="connsiteY46" fmla="*/ 1696278 h 1709530"/>
              <a:gd name="connsiteX47" fmla="*/ 2544417 w 3737113"/>
              <a:gd name="connsiteY47" fmla="*/ 1683026 h 1709530"/>
              <a:gd name="connsiteX48" fmla="*/ 2676939 w 3737113"/>
              <a:gd name="connsiteY48" fmla="*/ 1669773 h 1709530"/>
              <a:gd name="connsiteX49" fmla="*/ 2782956 w 3737113"/>
              <a:gd name="connsiteY49" fmla="*/ 1656521 h 1709530"/>
              <a:gd name="connsiteX50" fmla="*/ 2915478 w 3737113"/>
              <a:gd name="connsiteY50" fmla="*/ 1643269 h 1709530"/>
              <a:gd name="connsiteX51" fmla="*/ 3034748 w 3737113"/>
              <a:gd name="connsiteY51" fmla="*/ 1616765 h 1709530"/>
              <a:gd name="connsiteX52" fmla="*/ 3114261 w 3737113"/>
              <a:gd name="connsiteY52" fmla="*/ 1603513 h 1709530"/>
              <a:gd name="connsiteX53" fmla="*/ 3352800 w 3737113"/>
              <a:gd name="connsiteY53" fmla="*/ 1550504 h 1709530"/>
              <a:gd name="connsiteX54" fmla="*/ 3485322 w 3737113"/>
              <a:gd name="connsiteY54" fmla="*/ 1457739 h 1709530"/>
              <a:gd name="connsiteX55" fmla="*/ 3525078 w 3737113"/>
              <a:gd name="connsiteY55" fmla="*/ 1431234 h 1709530"/>
              <a:gd name="connsiteX56" fmla="*/ 3564835 w 3737113"/>
              <a:gd name="connsiteY56" fmla="*/ 1404730 h 1709530"/>
              <a:gd name="connsiteX57" fmla="*/ 3644348 w 3737113"/>
              <a:gd name="connsiteY57" fmla="*/ 1338469 h 1709530"/>
              <a:gd name="connsiteX58" fmla="*/ 3670852 w 3737113"/>
              <a:gd name="connsiteY58" fmla="*/ 1298713 h 1709530"/>
              <a:gd name="connsiteX59" fmla="*/ 3710609 w 3737113"/>
              <a:gd name="connsiteY59" fmla="*/ 1179443 h 1709530"/>
              <a:gd name="connsiteX60" fmla="*/ 3723861 w 3737113"/>
              <a:gd name="connsiteY60" fmla="*/ 1139686 h 1709530"/>
              <a:gd name="connsiteX61" fmla="*/ 3737113 w 3737113"/>
              <a:gd name="connsiteY61" fmla="*/ 1086678 h 1709530"/>
              <a:gd name="connsiteX62" fmla="*/ 3723861 w 3737113"/>
              <a:gd name="connsiteY62" fmla="*/ 728869 h 1709530"/>
              <a:gd name="connsiteX63" fmla="*/ 3710609 w 3737113"/>
              <a:gd name="connsiteY63" fmla="*/ 689113 h 1709530"/>
              <a:gd name="connsiteX64" fmla="*/ 3684104 w 3737113"/>
              <a:gd name="connsiteY64" fmla="*/ 556591 h 1709530"/>
              <a:gd name="connsiteX65" fmla="*/ 3657600 w 3737113"/>
              <a:gd name="connsiteY65" fmla="*/ 530086 h 1709530"/>
              <a:gd name="connsiteX66" fmla="*/ 3591339 w 3737113"/>
              <a:gd name="connsiteY66" fmla="*/ 410817 h 1709530"/>
              <a:gd name="connsiteX67" fmla="*/ 3525078 w 3737113"/>
              <a:gd name="connsiteY67" fmla="*/ 344556 h 1709530"/>
              <a:gd name="connsiteX68" fmla="*/ 3458817 w 3737113"/>
              <a:gd name="connsiteY68" fmla="*/ 278295 h 1709530"/>
              <a:gd name="connsiteX69" fmla="*/ 3392556 w 3737113"/>
              <a:gd name="connsiteY69" fmla="*/ 159026 h 1709530"/>
              <a:gd name="connsiteX70" fmla="*/ 3392556 w 3737113"/>
              <a:gd name="connsiteY70" fmla="*/ 106017 h 170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737113" h="1709530">
                <a:moveTo>
                  <a:pt x="3445565" y="66260"/>
                </a:moveTo>
                <a:cubicBezTo>
                  <a:pt x="3423478" y="79512"/>
                  <a:pt x="3404885" y="103007"/>
                  <a:pt x="3379304" y="106017"/>
                </a:cubicBezTo>
                <a:cubicBezTo>
                  <a:pt x="3312973" y="113821"/>
                  <a:pt x="3212396" y="89746"/>
                  <a:pt x="3140765" y="79513"/>
                </a:cubicBezTo>
                <a:cubicBezTo>
                  <a:pt x="3105509" y="74476"/>
                  <a:pt x="3070050" y="70967"/>
                  <a:pt x="3034748" y="66260"/>
                </a:cubicBezTo>
                <a:cubicBezTo>
                  <a:pt x="3003786" y="62132"/>
                  <a:pt x="2973005" y="56658"/>
                  <a:pt x="2941983" y="53008"/>
                </a:cubicBezTo>
                <a:cubicBezTo>
                  <a:pt x="2897893" y="47821"/>
                  <a:pt x="2853603" y="44485"/>
                  <a:pt x="2809461" y="39756"/>
                </a:cubicBezTo>
                <a:cubicBezTo>
                  <a:pt x="2729914" y="31233"/>
                  <a:pt x="2650801" y="17690"/>
                  <a:pt x="2570922" y="13252"/>
                </a:cubicBezTo>
                <a:lnTo>
                  <a:pt x="2332383" y="0"/>
                </a:lnTo>
                <a:lnTo>
                  <a:pt x="1590261" y="13252"/>
                </a:lnTo>
                <a:cubicBezTo>
                  <a:pt x="1576300" y="13725"/>
                  <a:pt x="1564115" y="23363"/>
                  <a:pt x="1550504" y="26504"/>
                </a:cubicBezTo>
                <a:cubicBezTo>
                  <a:pt x="1506609" y="36633"/>
                  <a:pt x="1463027" y="52346"/>
                  <a:pt x="1417983" y="53008"/>
                </a:cubicBezTo>
                <a:lnTo>
                  <a:pt x="516835" y="66260"/>
                </a:lnTo>
                <a:cubicBezTo>
                  <a:pt x="416897" y="99574"/>
                  <a:pt x="540089" y="54634"/>
                  <a:pt x="437322" y="106017"/>
                </a:cubicBezTo>
                <a:cubicBezTo>
                  <a:pt x="424828" y="112264"/>
                  <a:pt x="410817" y="114852"/>
                  <a:pt x="397565" y="119269"/>
                </a:cubicBezTo>
                <a:cubicBezTo>
                  <a:pt x="379507" y="131308"/>
                  <a:pt x="343893" y="151296"/>
                  <a:pt x="331304" y="172278"/>
                </a:cubicBezTo>
                <a:cubicBezTo>
                  <a:pt x="324117" y="184256"/>
                  <a:pt x="324299" y="199540"/>
                  <a:pt x="318052" y="212034"/>
                </a:cubicBezTo>
                <a:cubicBezTo>
                  <a:pt x="301333" y="245472"/>
                  <a:pt x="289697" y="253641"/>
                  <a:pt x="265043" y="278295"/>
                </a:cubicBezTo>
                <a:cubicBezTo>
                  <a:pt x="231733" y="378226"/>
                  <a:pt x="276666" y="255049"/>
                  <a:pt x="225287" y="357808"/>
                </a:cubicBezTo>
                <a:cubicBezTo>
                  <a:pt x="219040" y="370302"/>
                  <a:pt x="219222" y="385587"/>
                  <a:pt x="212035" y="397565"/>
                </a:cubicBezTo>
                <a:cubicBezTo>
                  <a:pt x="205607" y="408279"/>
                  <a:pt x="193335" y="414313"/>
                  <a:pt x="185530" y="424069"/>
                </a:cubicBezTo>
                <a:cubicBezTo>
                  <a:pt x="175580" y="436506"/>
                  <a:pt x="166928" y="449997"/>
                  <a:pt x="159026" y="463826"/>
                </a:cubicBezTo>
                <a:cubicBezTo>
                  <a:pt x="149225" y="480978"/>
                  <a:pt x="142323" y="499682"/>
                  <a:pt x="132522" y="516834"/>
                </a:cubicBezTo>
                <a:cubicBezTo>
                  <a:pt x="124620" y="530663"/>
                  <a:pt x="113919" y="542762"/>
                  <a:pt x="106017" y="556591"/>
                </a:cubicBezTo>
                <a:cubicBezTo>
                  <a:pt x="96216" y="573743"/>
                  <a:pt x="86449" y="591103"/>
                  <a:pt x="79513" y="609600"/>
                </a:cubicBezTo>
                <a:cubicBezTo>
                  <a:pt x="66778" y="643561"/>
                  <a:pt x="69025" y="670333"/>
                  <a:pt x="53009" y="702365"/>
                </a:cubicBezTo>
                <a:cubicBezTo>
                  <a:pt x="45886" y="716611"/>
                  <a:pt x="35339" y="728869"/>
                  <a:pt x="26504" y="742121"/>
                </a:cubicBezTo>
                <a:cubicBezTo>
                  <a:pt x="22087" y="768625"/>
                  <a:pt x="19081" y="795404"/>
                  <a:pt x="13252" y="821634"/>
                </a:cubicBezTo>
                <a:cubicBezTo>
                  <a:pt x="10222" y="835271"/>
                  <a:pt x="0" y="847422"/>
                  <a:pt x="0" y="861391"/>
                </a:cubicBezTo>
                <a:cubicBezTo>
                  <a:pt x="0" y="866187"/>
                  <a:pt x="1113" y="1053936"/>
                  <a:pt x="26504" y="1113182"/>
                </a:cubicBezTo>
                <a:cubicBezTo>
                  <a:pt x="32778" y="1127822"/>
                  <a:pt x="44174" y="1139687"/>
                  <a:pt x="53009" y="1152939"/>
                </a:cubicBezTo>
                <a:cubicBezTo>
                  <a:pt x="90549" y="1265560"/>
                  <a:pt x="38193" y="1128245"/>
                  <a:pt x="92765" y="1219200"/>
                </a:cubicBezTo>
                <a:cubicBezTo>
                  <a:pt x="99952" y="1231178"/>
                  <a:pt x="99233" y="1246745"/>
                  <a:pt x="106017" y="1258956"/>
                </a:cubicBezTo>
                <a:cubicBezTo>
                  <a:pt x="121487" y="1286802"/>
                  <a:pt x="141356" y="1311965"/>
                  <a:pt x="159026" y="1338469"/>
                </a:cubicBezTo>
                <a:cubicBezTo>
                  <a:pt x="184281" y="1376352"/>
                  <a:pt x="226136" y="1444770"/>
                  <a:pt x="265043" y="1457739"/>
                </a:cubicBezTo>
                <a:lnTo>
                  <a:pt x="304800" y="1470991"/>
                </a:lnTo>
                <a:cubicBezTo>
                  <a:pt x="318052" y="1479826"/>
                  <a:pt x="332119" y="1487546"/>
                  <a:pt x="344556" y="1497495"/>
                </a:cubicBezTo>
                <a:cubicBezTo>
                  <a:pt x="354313" y="1505300"/>
                  <a:pt x="360347" y="1517572"/>
                  <a:pt x="371061" y="1524000"/>
                </a:cubicBezTo>
                <a:cubicBezTo>
                  <a:pt x="383039" y="1531187"/>
                  <a:pt x="398323" y="1531005"/>
                  <a:pt x="410817" y="1537252"/>
                </a:cubicBezTo>
                <a:cubicBezTo>
                  <a:pt x="425063" y="1544375"/>
                  <a:pt x="435464" y="1558719"/>
                  <a:pt x="450574" y="1563756"/>
                </a:cubicBezTo>
                <a:cubicBezTo>
                  <a:pt x="476065" y="1572253"/>
                  <a:pt x="503583" y="1572591"/>
                  <a:pt x="530087" y="1577008"/>
                </a:cubicBezTo>
                <a:cubicBezTo>
                  <a:pt x="604400" y="1601779"/>
                  <a:pt x="556294" y="1586873"/>
                  <a:pt x="675861" y="1616765"/>
                </a:cubicBezTo>
                <a:cubicBezTo>
                  <a:pt x="693530" y="1621182"/>
                  <a:pt x="710904" y="1627023"/>
                  <a:pt x="728869" y="1630017"/>
                </a:cubicBezTo>
                <a:cubicBezTo>
                  <a:pt x="755374" y="1634434"/>
                  <a:pt x="782035" y="1637999"/>
                  <a:pt x="808383" y="1643269"/>
                </a:cubicBezTo>
                <a:cubicBezTo>
                  <a:pt x="954319" y="1672456"/>
                  <a:pt x="729167" y="1639993"/>
                  <a:pt x="967409" y="1669773"/>
                </a:cubicBezTo>
                <a:cubicBezTo>
                  <a:pt x="998743" y="1677607"/>
                  <a:pt x="1056386" y="1692912"/>
                  <a:pt x="1086678" y="1696278"/>
                </a:cubicBezTo>
                <a:cubicBezTo>
                  <a:pt x="1143921" y="1702638"/>
                  <a:pt x="1201530" y="1705113"/>
                  <a:pt x="1258956" y="1709530"/>
                </a:cubicBezTo>
                <a:lnTo>
                  <a:pt x="2491409" y="1696278"/>
                </a:lnTo>
                <a:cubicBezTo>
                  <a:pt x="2509618" y="1695903"/>
                  <a:pt x="2526387" y="1685602"/>
                  <a:pt x="2544417" y="1683026"/>
                </a:cubicBezTo>
                <a:cubicBezTo>
                  <a:pt x="2588365" y="1676748"/>
                  <a:pt x="2632816" y="1674676"/>
                  <a:pt x="2676939" y="1669773"/>
                </a:cubicBezTo>
                <a:cubicBezTo>
                  <a:pt x="2712335" y="1665840"/>
                  <a:pt x="2747560" y="1660454"/>
                  <a:pt x="2782956" y="1656521"/>
                </a:cubicBezTo>
                <a:cubicBezTo>
                  <a:pt x="2827079" y="1651619"/>
                  <a:pt x="2871473" y="1649136"/>
                  <a:pt x="2915478" y="1643269"/>
                </a:cubicBezTo>
                <a:cubicBezTo>
                  <a:pt x="2984911" y="1634011"/>
                  <a:pt x="2971763" y="1629362"/>
                  <a:pt x="3034748" y="1616765"/>
                </a:cubicBezTo>
                <a:cubicBezTo>
                  <a:pt x="3061096" y="1611495"/>
                  <a:pt x="3087851" y="1608465"/>
                  <a:pt x="3114261" y="1603513"/>
                </a:cubicBezTo>
                <a:cubicBezTo>
                  <a:pt x="3248845" y="1578278"/>
                  <a:pt x="3230294" y="1581130"/>
                  <a:pt x="3352800" y="1550504"/>
                </a:cubicBezTo>
                <a:cubicBezTo>
                  <a:pt x="3431301" y="1491628"/>
                  <a:pt x="3387418" y="1523008"/>
                  <a:pt x="3485322" y="1457739"/>
                </a:cubicBezTo>
                <a:lnTo>
                  <a:pt x="3525078" y="1431234"/>
                </a:lnTo>
                <a:cubicBezTo>
                  <a:pt x="3538330" y="1422399"/>
                  <a:pt x="3552093" y="1414286"/>
                  <a:pt x="3564835" y="1404730"/>
                </a:cubicBezTo>
                <a:cubicBezTo>
                  <a:pt x="3590602" y="1385405"/>
                  <a:pt x="3623289" y="1364792"/>
                  <a:pt x="3644348" y="1338469"/>
                </a:cubicBezTo>
                <a:cubicBezTo>
                  <a:pt x="3654298" y="1326032"/>
                  <a:pt x="3662017" y="1311965"/>
                  <a:pt x="3670852" y="1298713"/>
                </a:cubicBezTo>
                <a:lnTo>
                  <a:pt x="3710609" y="1179443"/>
                </a:lnTo>
                <a:cubicBezTo>
                  <a:pt x="3715026" y="1166191"/>
                  <a:pt x="3720473" y="1153238"/>
                  <a:pt x="3723861" y="1139686"/>
                </a:cubicBezTo>
                <a:lnTo>
                  <a:pt x="3737113" y="1086678"/>
                </a:lnTo>
                <a:cubicBezTo>
                  <a:pt x="3732696" y="967408"/>
                  <a:pt x="3731800" y="847956"/>
                  <a:pt x="3723861" y="728869"/>
                </a:cubicBezTo>
                <a:cubicBezTo>
                  <a:pt x="3722932" y="714931"/>
                  <a:pt x="3713349" y="702811"/>
                  <a:pt x="3710609" y="689113"/>
                </a:cubicBezTo>
                <a:cubicBezTo>
                  <a:pt x="3706933" y="670733"/>
                  <a:pt x="3702067" y="586530"/>
                  <a:pt x="3684104" y="556591"/>
                </a:cubicBezTo>
                <a:cubicBezTo>
                  <a:pt x="3677676" y="545877"/>
                  <a:pt x="3666435" y="538921"/>
                  <a:pt x="3657600" y="530086"/>
                </a:cubicBezTo>
                <a:cubicBezTo>
                  <a:pt x="3640936" y="480093"/>
                  <a:pt x="3636907" y="456385"/>
                  <a:pt x="3591339" y="410817"/>
                </a:cubicBezTo>
                <a:cubicBezTo>
                  <a:pt x="3569252" y="388730"/>
                  <a:pt x="3542404" y="370546"/>
                  <a:pt x="3525078" y="344556"/>
                </a:cubicBezTo>
                <a:cubicBezTo>
                  <a:pt x="3489739" y="291548"/>
                  <a:pt x="3511826" y="313635"/>
                  <a:pt x="3458817" y="278295"/>
                </a:cubicBezTo>
                <a:cubicBezTo>
                  <a:pt x="3436748" y="245191"/>
                  <a:pt x="3398917" y="203553"/>
                  <a:pt x="3392556" y="159026"/>
                </a:cubicBezTo>
                <a:cubicBezTo>
                  <a:pt x="3390057" y="141534"/>
                  <a:pt x="3392556" y="123687"/>
                  <a:pt x="3392556" y="1060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91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C776C-1325-4BF8-8E59-87A45D3FA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52" y="957262"/>
            <a:ext cx="3552825" cy="4943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E5C058-07F5-4FF1-AF2D-BB63C154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02" y="864030"/>
            <a:ext cx="3754093" cy="5129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626DA-F4C9-4976-A0EB-9DF83ACA5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095" y="1871662"/>
            <a:ext cx="3873501" cy="2673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FC1582-7BAB-4D54-8275-3A1BE95CFCBE}"/>
              </a:ext>
            </a:extLst>
          </p:cNvPr>
          <p:cNvSpPr txBox="1"/>
          <p:nvPr/>
        </p:nvSpPr>
        <p:spPr>
          <a:xfrm>
            <a:off x="8322365" y="689113"/>
            <a:ext cx="2875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 example of Stage 3 (Year 3 free comprehension) </a:t>
            </a:r>
          </a:p>
        </p:txBody>
      </p:sp>
    </p:spTree>
    <p:extLst>
      <p:ext uri="{BB962C8B-B14F-4D97-AF65-F5344CB8AC3E}">
        <p14:creationId xmlns:p14="http://schemas.microsoft.com/office/powerpoint/2010/main" val="61414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9E1CC-36E5-44CC-82D4-BA55EB71C792}"/>
              </a:ext>
            </a:extLst>
          </p:cNvPr>
          <p:cNvSpPr txBox="1"/>
          <p:nvPr/>
        </p:nvSpPr>
        <p:spPr>
          <a:xfrm>
            <a:off x="886265" y="731520"/>
            <a:ext cx="99177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Reading Support In School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Sharing text in RE, Maths, English, Geography, History, Science and in Art. </a:t>
            </a:r>
          </a:p>
          <a:p>
            <a:r>
              <a:rPr lang="en-GB" dirty="0">
                <a:latin typeface="Comic Sans MS" panose="030F0702030302020204" pitchFamily="66" charset="0"/>
              </a:rPr>
              <a:t>Whole Class Reading x 4 weekly </a:t>
            </a:r>
          </a:p>
          <a:p>
            <a:r>
              <a:rPr lang="en-GB" dirty="0">
                <a:latin typeface="Comic Sans MS" panose="030F0702030302020204" pitchFamily="66" charset="0"/>
              </a:rPr>
              <a:t>English teaching tends to be delivered through a theme of the book that the children are accessing during their Whole Class Reading time.</a:t>
            </a:r>
          </a:p>
          <a:p>
            <a:r>
              <a:rPr lang="en-GB" dirty="0">
                <a:latin typeface="Comic Sans MS" panose="030F0702030302020204" pitchFamily="66" charset="0"/>
              </a:rPr>
              <a:t>Reading for Pleasure Wednesdays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FFA57-EE69-4BAA-BB43-DFFBA7BC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65" y="2841949"/>
            <a:ext cx="10153552" cy="328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4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5F042-A3A1-40E6-8E18-6666A526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14" y="675250"/>
            <a:ext cx="9885372" cy="5295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06ACA-C8B6-4FCD-8479-A0303219A459}"/>
              </a:ext>
            </a:extLst>
          </p:cNvPr>
          <p:cNvSpPr txBox="1"/>
          <p:nvPr/>
        </p:nvSpPr>
        <p:spPr>
          <a:xfrm>
            <a:off x="9903656" y="1097280"/>
            <a:ext cx="436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ORACY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4170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19F103-542D-4A1F-A14F-F97537C3C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916" y="751081"/>
            <a:ext cx="8256416" cy="535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80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B4BFA8-173C-4535-9CD6-DF8187A2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76" y="635526"/>
            <a:ext cx="7740006" cy="55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24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01B9F-85C3-4984-A372-C8EB3FD1A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93" y="649642"/>
            <a:ext cx="8235135" cy="55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2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9001D-7415-4F27-A3E9-3E5266DA4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16" y="659423"/>
            <a:ext cx="9794494" cy="55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3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91A05-4A74-49B8-AC84-9AD827505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95" y="633264"/>
            <a:ext cx="8612871" cy="559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B64EA0-239B-48FC-A35C-0D607ADDCDB6}"/>
              </a:ext>
            </a:extLst>
          </p:cNvPr>
          <p:cNvSpPr txBox="1"/>
          <p:nvPr/>
        </p:nvSpPr>
        <p:spPr>
          <a:xfrm>
            <a:off x="689317" y="689317"/>
            <a:ext cx="10747717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Workshop Aims: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omic Sans MS"/>
              </a:rPr>
              <a:t>To understand the importance of reading.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omic Sans MS"/>
              </a:rPr>
              <a:t>Ideas to foster a love for reading .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omic Sans MS"/>
              </a:rPr>
              <a:t>To highlight strategies to improve your child’s reading ability.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omic Sans MS"/>
              </a:rPr>
              <a:t>Examples to improve your child’s understanding of a text.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omic Sans MS"/>
              </a:rPr>
              <a:t>Reading support offered in our school.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Comic Sans MS" panose="030F0702030302020204" pitchFamily="66" charset="0"/>
              </a:rPr>
              <a:t>An example of reading at home. </a:t>
            </a:r>
          </a:p>
        </p:txBody>
      </p:sp>
    </p:spTree>
    <p:extLst>
      <p:ext uri="{BB962C8B-B14F-4D97-AF65-F5344CB8AC3E}">
        <p14:creationId xmlns:p14="http://schemas.microsoft.com/office/powerpoint/2010/main" val="140767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BCD4D-2972-4B1C-A302-E38E6547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10" y="633796"/>
            <a:ext cx="8227622" cy="55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3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A97DCE-71B1-4B78-9305-931B7D28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49" y="618978"/>
            <a:ext cx="8737527" cy="55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60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267A-F3E8-4099-9646-A919FDB81289}"/>
              </a:ext>
            </a:extLst>
          </p:cNvPr>
          <p:cNvSpPr txBox="1"/>
          <p:nvPr/>
        </p:nvSpPr>
        <p:spPr>
          <a:xfrm>
            <a:off x="756264" y="705530"/>
            <a:ext cx="617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 example of reading at home</a:t>
            </a:r>
          </a:p>
        </p:txBody>
      </p:sp>
      <p:pic>
        <p:nvPicPr>
          <p:cNvPr id="3" name="readingVIPERS">
            <a:hlinkClick r:id="" action="ppaction://media"/>
            <a:extLst>
              <a:ext uri="{FF2B5EF4-FFF2-40B4-BE49-F238E27FC236}">
                <a16:creationId xmlns:a16="http://schemas.microsoft.com/office/drawing/2014/main" id="{396C8C3D-2498-4E41-B43F-407F6515D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119" y="1083540"/>
            <a:ext cx="6676029" cy="506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2D0E4-0B27-4908-9536-6489E255AE51}"/>
              </a:ext>
            </a:extLst>
          </p:cNvPr>
          <p:cNvSpPr txBox="1"/>
          <p:nvPr/>
        </p:nvSpPr>
        <p:spPr>
          <a:xfrm>
            <a:off x="1232452" y="1126435"/>
            <a:ext cx="9965635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dirty="0">
                <a:latin typeface="Comic Sans MS"/>
              </a:rPr>
              <a:t>Time to...</a:t>
            </a:r>
            <a:endParaRPr lang="en-US" sz="4000">
              <a:latin typeface="Comic Sans MS"/>
            </a:endParaRPr>
          </a:p>
          <a:p>
            <a:pPr marL="571500" indent="-571500">
              <a:buFont typeface="Arial"/>
              <a:buChar char="•"/>
            </a:pPr>
            <a:r>
              <a:rPr lang="en-GB" sz="4000" dirty="0">
                <a:latin typeface="Comic Sans MS"/>
              </a:rPr>
              <a:t>Look at the texts that your children are reading in class</a:t>
            </a:r>
          </a:p>
          <a:p>
            <a:pPr marL="571500" indent="-571500">
              <a:buFont typeface="Arial"/>
              <a:buChar char="•"/>
            </a:pPr>
            <a:r>
              <a:rPr lang="en-GB" sz="4000" dirty="0">
                <a:latin typeface="Comic Sans MS"/>
              </a:rPr>
              <a:t>Talk to other parents, sharing positive experiences </a:t>
            </a:r>
            <a:endParaRPr lang="en-GB" sz="4000">
              <a:latin typeface="Comic Sans MS" panose="030F0702030302020204" pitchFamily="66" charset="0"/>
            </a:endParaRPr>
          </a:p>
          <a:p>
            <a:pPr marL="571500" indent="-571500">
              <a:buFont typeface="Arial"/>
              <a:buChar char="•"/>
            </a:pPr>
            <a:r>
              <a:rPr lang="en-GB" sz="4000" dirty="0">
                <a:latin typeface="Comic Sans MS"/>
              </a:rPr>
              <a:t>Ask the teacher any questions </a:t>
            </a:r>
            <a:endParaRPr lang="en-GB" sz="4000">
              <a:latin typeface="Comic Sans MS" panose="030F0702030302020204" pitchFamily="66" charset="0"/>
            </a:endParaRPr>
          </a:p>
          <a:p>
            <a:pPr marL="571500" indent="-571500">
              <a:buFont typeface="Arial"/>
              <a:buChar char="•"/>
            </a:pPr>
            <a:r>
              <a:rPr lang="en-GB" sz="4000" dirty="0">
                <a:latin typeface="Comic Sans MS"/>
              </a:rPr>
              <a:t>Look at sample texts for reading comprehensions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3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5A37-3F20-46F2-B936-77FEB95D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POWER of 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DC3B2-6F33-438B-AA5F-4526CB4A4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793" y="5296535"/>
            <a:ext cx="4048125" cy="1266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7E770-EFF4-4532-B9A4-60F48DE8028C}"/>
              </a:ext>
            </a:extLst>
          </p:cNvPr>
          <p:cNvSpPr txBox="1"/>
          <p:nvPr/>
        </p:nvSpPr>
        <p:spPr>
          <a:xfrm>
            <a:off x="1716258" y="2883877"/>
            <a:ext cx="8820444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Reading is the KEY to learning.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It lays the foundation for future learning and is needed to access and flourish in every curriculum  subject.  </a:t>
            </a:r>
          </a:p>
          <a:p>
            <a:r>
              <a:rPr lang="en-GB" sz="2800" dirty="0">
                <a:latin typeface="Comic Sans MS"/>
              </a:rPr>
              <a:t>Reading helps to develop self-esteem, confidence and also helps to support our wellbeing and mental health. 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43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6B853-072A-41EE-AEBD-28DAAA42F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809625"/>
            <a:ext cx="96488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F4AE8-54EA-4E2B-B4A1-6EF43FF14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979" y="962025"/>
            <a:ext cx="7734300" cy="493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0F13E7-4D8C-4350-B8EB-1137EAC12CD9}"/>
              </a:ext>
            </a:extLst>
          </p:cNvPr>
          <p:cNvSpPr txBox="1"/>
          <p:nvPr/>
        </p:nvSpPr>
        <p:spPr>
          <a:xfrm>
            <a:off x="618978" y="604911"/>
            <a:ext cx="2926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What is needed in order to read? </a:t>
            </a:r>
          </a:p>
        </p:txBody>
      </p:sp>
    </p:spTree>
    <p:extLst>
      <p:ext uri="{BB962C8B-B14F-4D97-AF65-F5344CB8AC3E}">
        <p14:creationId xmlns:p14="http://schemas.microsoft.com/office/powerpoint/2010/main" val="268979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A7D2E-6021-402A-9CDE-FA6771CBC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890587"/>
            <a:ext cx="68675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4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3D96A-2EA7-4EB3-9F30-DFDF78DFC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619" y="754934"/>
            <a:ext cx="7979239" cy="53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04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797253-DAEB-4B02-AD6F-B9089B25DB7C}"/>
              </a:ext>
            </a:extLst>
          </p:cNvPr>
          <p:cNvSpPr txBox="1"/>
          <p:nvPr/>
        </p:nvSpPr>
        <p:spPr>
          <a:xfrm>
            <a:off x="1336431" y="773723"/>
            <a:ext cx="9228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Ideas to develop a love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 for reading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3B550-E099-4354-BC57-59EC65BA5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20" y="3766253"/>
            <a:ext cx="3667932" cy="2318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04CC94-8767-4D49-A38F-32379924A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418" y="2782725"/>
            <a:ext cx="4028122" cy="3424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6DB0A-7E12-456D-AB33-6AADDCA79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42" y="1745041"/>
            <a:ext cx="2190750" cy="1419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436F2C-3642-49E8-BF1A-B65808384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384" y="3896752"/>
            <a:ext cx="2688076" cy="2131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EEC887-CBEA-4317-B2B4-26CC0E1B1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903" y="879341"/>
            <a:ext cx="3287151" cy="173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CAD6B1-A869-407E-9C44-D2D058F7A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566" y="801110"/>
            <a:ext cx="1631852" cy="29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55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8D937-0AF6-4798-8FC2-BEC349D6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57" y="660259"/>
            <a:ext cx="7559773" cy="55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00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329</TotalTime>
  <Words>280</Words>
  <Application>Microsoft Office PowerPoint</Application>
  <PresentationFormat>Widescreen</PresentationFormat>
  <Paragraphs>33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Organic</vt:lpstr>
      <vt:lpstr>Reading Workshop</vt:lpstr>
      <vt:lpstr>PowerPoint Presentation</vt:lpstr>
      <vt:lpstr>The POWER of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Workshop</dc:title>
  <dc:creator>Michelle Kirkup</dc:creator>
  <cp:lastModifiedBy>Michelle Kirkup</cp:lastModifiedBy>
  <cp:revision>39</cp:revision>
  <dcterms:created xsi:type="dcterms:W3CDTF">2023-01-20T14:09:07Z</dcterms:created>
  <dcterms:modified xsi:type="dcterms:W3CDTF">2023-01-26T12:53:55Z</dcterms:modified>
</cp:coreProperties>
</file>