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84" y="13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f5d73ed33b_1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f5d73ed33b_1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f5d73ed33b_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f5d73ed33b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f5d73ed33b_1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f5d73ed33b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f5d73ed33b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f5d73ed33b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f5d73ed33b_1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f5d73ed33b_1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ideo" Target="https://www.youtube.com/embed/8kvFtXphmMU" TargetMode="Externa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video" Target="https://www.youtube.com/embed/w9mvrkQbzgc"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9138"/>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80450" y="0"/>
            <a:ext cx="8520600" cy="10557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GB"/>
              <a:t>Harvest Assembly</a:t>
            </a:r>
            <a:endParaRPr/>
          </a:p>
        </p:txBody>
      </p:sp>
      <p:sp>
        <p:nvSpPr>
          <p:cNvPr id="55" name="Google Shape;55;p13"/>
          <p:cNvSpPr txBox="1">
            <a:spLocks noGrp="1"/>
          </p:cNvSpPr>
          <p:nvPr>
            <p:ph type="subTitle" idx="1"/>
          </p:nvPr>
        </p:nvSpPr>
        <p:spPr>
          <a:xfrm>
            <a:off x="311700" y="4540800"/>
            <a:ext cx="8520600" cy="1301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GB"/>
              <a:t>As we gather, listen to the music and words</a:t>
            </a: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l" rtl="0">
              <a:spcBef>
                <a:spcPts val="0"/>
              </a:spcBef>
              <a:spcAft>
                <a:spcPts val="0"/>
              </a:spcAft>
              <a:buNone/>
            </a:pPr>
            <a:endParaRPr/>
          </a:p>
        </p:txBody>
      </p:sp>
      <p:pic>
        <p:nvPicPr>
          <p:cNvPr id="2" name="8kvFtXphmMU"/>
          <p:cNvPicPr>
            <a:picLocks noRot="1" noChangeAspect="1"/>
          </p:cNvPicPr>
          <p:nvPr>
            <a:videoFile r:link="rId1"/>
          </p:nvPr>
        </p:nvPicPr>
        <p:blipFill>
          <a:blip r:embed="rId4"/>
          <a:stretch>
            <a:fillRect/>
          </a:stretch>
        </p:blipFill>
        <p:spPr>
          <a:xfrm>
            <a:off x="2286000" y="1285875"/>
            <a:ext cx="4572000" cy="25717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9138"/>
        </a:soli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Harvest Time</a:t>
            </a:r>
            <a:endParaRPr/>
          </a:p>
        </p:txBody>
      </p:sp>
      <p:sp>
        <p:nvSpPr>
          <p:cNvPr id="62" name="Google Shape;62;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solidFill>
                  <a:srgbClr val="0000FF"/>
                </a:solidFill>
              </a:rPr>
              <a:t>Harvest time is used by people of many races and beliefs as an opportunity to give thanks for the food they eat. </a:t>
            </a:r>
            <a:endParaRPr>
              <a:solidFill>
                <a:srgbClr val="0000FF"/>
              </a:solidFill>
            </a:endParaRPr>
          </a:p>
          <a:p>
            <a:pPr marL="0" lvl="0" indent="0" algn="l" rtl="0">
              <a:spcBef>
                <a:spcPts val="1200"/>
              </a:spcBef>
              <a:spcAft>
                <a:spcPts val="0"/>
              </a:spcAft>
              <a:buNone/>
            </a:pPr>
            <a:endParaRPr>
              <a:solidFill>
                <a:srgbClr val="0000FF"/>
              </a:solidFill>
            </a:endParaRPr>
          </a:p>
          <a:p>
            <a:pPr marL="0" lvl="0" indent="0" algn="l" rtl="0">
              <a:spcBef>
                <a:spcPts val="1200"/>
              </a:spcBef>
              <a:spcAft>
                <a:spcPts val="0"/>
              </a:spcAft>
              <a:buNone/>
            </a:pPr>
            <a:r>
              <a:rPr lang="en-GB">
                <a:solidFill>
                  <a:srgbClr val="0000FF"/>
                </a:solidFill>
              </a:rPr>
              <a:t>Many also use it as a reminder that there are people in the world without sufficient food. </a:t>
            </a:r>
            <a:endParaRPr>
              <a:solidFill>
                <a:srgbClr val="0000FF"/>
              </a:solidFill>
            </a:endParaRPr>
          </a:p>
          <a:p>
            <a:pPr marL="0" lvl="0" indent="0" algn="l" rtl="0">
              <a:spcBef>
                <a:spcPts val="1200"/>
              </a:spcBef>
              <a:spcAft>
                <a:spcPts val="0"/>
              </a:spcAft>
              <a:buNone/>
            </a:pPr>
            <a:endParaRPr>
              <a:solidFill>
                <a:srgbClr val="0000FF"/>
              </a:solidFill>
            </a:endParaRPr>
          </a:p>
          <a:p>
            <a:pPr marL="0" lvl="0" indent="0" algn="l" rtl="0">
              <a:spcBef>
                <a:spcPts val="1200"/>
              </a:spcBef>
              <a:spcAft>
                <a:spcPts val="0"/>
              </a:spcAft>
              <a:buNone/>
            </a:pPr>
            <a:r>
              <a:rPr lang="en-GB">
                <a:solidFill>
                  <a:srgbClr val="0000FF"/>
                </a:solidFill>
              </a:rPr>
              <a:t>So harvest is often a time to give to charity - Food Banks for example.</a:t>
            </a:r>
            <a:endParaRPr>
              <a:solidFill>
                <a:srgbClr val="0000FF"/>
              </a:solidFill>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9138"/>
        </a:solidFill>
        <a:effectLst/>
      </p:bgPr>
    </p:bg>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a:solidFill>
            <a:srgbClr val="E69138"/>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Prayer</a:t>
            </a:r>
            <a:endParaRPr/>
          </a:p>
        </p:txBody>
      </p:sp>
      <p:sp>
        <p:nvSpPr>
          <p:cNvPr id="68" name="Google Shape;68;p15"/>
          <p:cNvSpPr txBox="1">
            <a:spLocks noGrp="1"/>
          </p:cNvSpPr>
          <p:nvPr>
            <p:ph type="body" idx="1"/>
          </p:nvPr>
        </p:nvSpPr>
        <p:spPr>
          <a:xfrm>
            <a:off x="311700" y="1152475"/>
            <a:ext cx="8520600" cy="3811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solidFill>
                  <a:srgbClr val="980000"/>
                </a:solidFill>
              </a:rPr>
              <a:t>Lord God,</a:t>
            </a:r>
            <a:endParaRPr>
              <a:solidFill>
                <a:srgbClr val="980000"/>
              </a:solidFill>
            </a:endParaRPr>
          </a:p>
          <a:p>
            <a:pPr marL="0" lvl="0" indent="0" algn="l" rtl="0">
              <a:spcBef>
                <a:spcPts val="1200"/>
              </a:spcBef>
              <a:spcAft>
                <a:spcPts val="0"/>
              </a:spcAft>
              <a:buNone/>
            </a:pPr>
            <a:endParaRPr>
              <a:solidFill>
                <a:srgbClr val="980000"/>
              </a:solidFill>
            </a:endParaRPr>
          </a:p>
          <a:p>
            <a:pPr marL="0" lvl="0" indent="0" algn="l" rtl="0">
              <a:spcBef>
                <a:spcPts val="1200"/>
              </a:spcBef>
              <a:spcAft>
                <a:spcPts val="0"/>
              </a:spcAft>
              <a:buNone/>
            </a:pPr>
            <a:r>
              <a:rPr lang="en-GB">
                <a:solidFill>
                  <a:srgbClr val="980000"/>
                </a:solidFill>
              </a:rPr>
              <a:t>Look now in love upon all who labour on the land, and grant them endurance and courage, that they may at last bring harvest home.</a:t>
            </a:r>
            <a:endParaRPr>
              <a:solidFill>
                <a:srgbClr val="980000"/>
              </a:solidFill>
            </a:endParaRPr>
          </a:p>
          <a:p>
            <a:pPr marL="0" lvl="0" indent="0" algn="l" rtl="0">
              <a:spcBef>
                <a:spcPts val="1200"/>
              </a:spcBef>
              <a:spcAft>
                <a:spcPts val="0"/>
              </a:spcAft>
              <a:buNone/>
            </a:pPr>
            <a:endParaRPr>
              <a:solidFill>
                <a:srgbClr val="980000"/>
              </a:solidFill>
            </a:endParaRPr>
          </a:p>
          <a:p>
            <a:pPr marL="0" lvl="0" indent="0" algn="l" rtl="0">
              <a:spcBef>
                <a:spcPts val="1200"/>
              </a:spcBef>
              <a:spcAft>
                <a:spcPts val="0"/>
              </a:spcAft>
              <a:buNone/>
            </a:pPr>
            <a:r>
              <a:rPr lang="en-GB">
                <a:solidFill>
                  <a:srgbClr val="980000"/>
                </a:solidFill>
              </a:rPr>
              <a:t>Lord in your mercy</a:t>
            </a:r>
            <a:endParaRPr>
              <a:solidFill>
                <a:srgbClr val="980000"/>
              </a:solidFill>
            </a:endParaRPr>
          </a:p>
          <a:p>
            <a:pPr marL="0" lvl="0" indent="0" algn="l" rtl="0">
              <a:spcBef>
                <a:spcPts val="1200"/>
              </a:spcBef>
              <a:spcAft>
                <a:spcPts val="0"/>
              </a:spcAft>
              <a:buNone/>
            </a:pPr>
            <a:endParaRPr/>
          </a:p>
          <a:p>
            <a:pPr marL="0" lvl="0" indent="0" algn="l" rtl="0">
              <a:spcBef>
                <a:spcPts val="1200"/>
              </a:spcBef>
              <a:spcAft>
                <a:spcPts val="0"/>
              </a:spcAft>
              <a:buNone/>
            </a:pPr>
            <a:r>
              <a:rPr lang="en-GB">
                <a:solidFill>
                  <a:srgbClr val="1155CC"/>
                </a:solidFill>
              </a:rPr>
              <a:t>Hear Our Prayer</a:t>
            </a:r>
            <a:endParaRPr>
              <a:solidFill>
                <a:srgbClr val="1155CC"/>
              </a:solidFill>
            </a:endParaRPr>
          </a:p>
          <a:p>
            <a:pPr marL="0" lvl="0" indent="0" algn="l" rtl="0">
              <a:spcBef>
                <a:spcPts val="1200"/>
              </a:spcBef>
              <a:spcAft>
                <a:spcPts val="1200"/>
              </a:spcAft>
              <a:buNone/>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69138"/>
        </a:solidFill>
        <a:effectLst/>
      </p:bgPr>
    </p:bg>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145300" y="567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Word - </a:t>
            </a:r>
            <a:r>
              <a:rPr lang="en-GB" sz="1800">
                <a:solidFill>
                  <a:schemeClr val="dk2"/>
                </a:solidFill>
              </a:rPr>
              <a:t>Psalm 65</a:t>
            </a:r>
            <a:endParaRPr/>
          </a:p>
        </p:txBody>
      </p:sp>
      <p:sp>
        <p:nvSpPr>
          <p:cNvPr id="74" name="Google Shape;74;p16"/>
          <p:cNvSpPr txBox="1">
            <a:spLocks noGrp="1"/>
          </p:cNvSpPr>
          <p:nvPr>
            <p:ph type="body" idx="1"/>
          </p:nvPr>
        </p:nvSpPr>
        <p:spPr>
          <a:xfrm>
            <a:off x="0" y="629475"/>
            <a:ext cx="9048300" cy="4461600"/>
          </a:xfrm>
          <a:prstGeom prst="rect">
            <a:avLst/>
          </a:prstGeom>
        </p:spPr>
        <p:txBody>
          <a:bodyPr spcFirstLastPara="1" wrap="square" lIns="91425" tIns="91425" rIns="91425" bIns="91425" anchor="t" anchorCtr="0">
            <a:normAutofit fontScale="47500" lnSpcReduction="20000"/>
          </a:bodyPr>
          <a:lstStyle/>
          <a:p>
            <a:pPr marL="0" lvl="0" indent="0" algn="l" rtl="0">
              <a:spcBef>
                <a:spcPts val="0"/>
              </a:spcBef>
              <a:spcAft>
                <a:spcPts val="0"/>
              </a:spcAft>
              <a:buNone/>
            </a:pPr>
            <a:r>
              <a:rPr lang="en-GB" sz="2600">
                <a:solidFill>
                  <a:srgbClr val="0000FF"/>
                </a:solidFill>
              </a:rPr>
              <a:t>The whole world stands in awe of the great things that you have done.</a:t>
            </a:r>
            <a:endParaRPr sz="2600">
              <a:solidFill>
                <a:srgbClr val="0000FF"/>
              </a:solidFill>
            </a:endParaRPr>
          </a:p>
          <a:p>
            <a:pPr marL="0" lvl="0" indent="0" algn="l" rtl="0">
              <a:spcBef>
                <a:spcPts val="1200"/>
              </a:spcBef>
              <a:spcAft>
                <a:spcPts val="0"/>
              </a:spcAft>
              <a:buNone/>
            </a:pPr>
            <a:r>
              <a:rPr lang="en-GB" sz="2600">
                <a:solidFill>
                  <a:srgbClr val="0000FF"/>
                </a:solidFill>
              </a:rPr>
              <a:t>Your deeds bring shouts of joy from one end of the earth to the other.</a:t>
            </a:r>
            <a:endParaRPr sz="2600">
              <a:solidFill>
                <a:srgbClr val="0000FF"/>
              </a:solidFill>
            </a:endParaRPr>
          </a:p>
          <a:p>
            <a:pPr marL="0" lvl="0" indent="0" algn="l" rtl="0">
              <a:spcBef>
                <a:spcPts val="1200"/>
              </a:spcBef>
              <a:spcAft>
                <a:spcPts val="0"/>
              </a:spcAft>
              <a:buNone/>
            </a:pPr>
            <a:r>
              <a:rPr lang="en-GB" sz="2600">
                <a:solidFill>
                  <a:srgbClr val="0000FF"/>
                </a:solidFill>
              </a:rPr>
              <a:t>You show your care for the land by sending rain; you make it rich and fertile.</a:t>
            </a:r>
            <a:endParaRPr sz="2600">
              <a:solidFill>
                <a:srgbClr val="0000FF"/>
              </a:solidFill>
            </a:endParaRPr>
          </a:p>
          <a:p>
            <a:pPr marL="0" lvl="0" indent="0" algn="l" rtl="0">
              <a:spcBef>
                <a:spcPts val="1200"/>
              </a:spcBef>
              <a:spcAft>
                <a:spcPts val="0"/>
              </a:spcAft>
              <a:buNone/>
            </a:pPr>
            <a:r>
              <a:rPr lang="en-GB" sz="2600">
                <a:solidFill>
                  <a:srgbClr val="0000FF"/>
                </a:solidFill>
              </a:rPr>
              <a:t>You fill the streams with water; you provide the earth with crops.</a:t>
            </a:r>
            <a:endParaRPr sz="2600">
              <a:solidFill>
                <a:srgbClr val="0000FF"/>
              </a:solidFill>
            </a:endParaRPr>
          </a:p>
          <a:p>
            <a:pPr marL="0" lvl="0" indent="0" algn="l" rtl="0">
              <a:spcBef>
                <a:spcPts val="1200"/>
              </a:spcBef>
              <a:spcAft>
                <a:spcPts val="0"/>
              </a:spcAft>
              <a:buNone/>
            </a:pPr>
            <a:r>
              <a:rPr lang="en-GB" sz="2600">
                <a:solidFill>
                  <a:srgbClr val="0000FF"/>
                </a:solidFill>
              </a:rPr>
              <a:t>This is how you do it:</a:t>
            </a:r>
            <a:endParaRPr sz="2600">
              <a:solidFill>
                <a:srgbClr val="0000FF"/>
              </a:solidFill>
            </a:endParaRPr>
          </a:p>
          <a:p>
            <a:pPr marL="0" lvl="0" indent="0" algn="l" rtl="0">
              <a:spcBef>
                <a:spcPts val="1200"/>
              </a:spcBef>
              <a:spcAft>
                <a:spcPts val="0"/>
              </a:spcAft>
              <a:buNone/>
            </a:pPr>
            <a:endParaRPr sz="2100">
              <a:solidFill>
                <a:srgbClr val="0000FF"/>
              </a:solidFill>
            </a:endParaRPr>
          </a:p>
          <a:p>
            <a:pPr marL="0" lvl="0" indent="0" algn="l" rtl="0">
              <a:spcBef>
                <a:spcPts val="1200"/>
              </a:spcBef>
              <a:spcAft>
                <a:spcPts val="0"/>
              </a:spcAft>
              <a:buNone/>
            </a:pPr>
            <a:r>
              <a:rPr lang="en-GB" sz="2521">
                <a:solidFill>
                  <a:srgbClr val="FF0000"/>
                </a:solidFill>
              </a:rPr>
              <a:t>you send abundant rain on the ploughed fields and soak them with water;</a:t>
            </a:r>
            <a:endParaRPr sz="2521">
              <a:solidFill>
                <a:srgbClr val="FF0000"/>
              </a:solidFill>
            </a:endParaRPr>
          </a:p>
          <a:p>
            <a:pPr marL="0" lvl="0" indent="0" algn="l" rtl="0">
              <a:spcBef>
                <a:spcPts val="1200"/>
              </a:spcBef>
              <a:spcAft>
                <a:spcPts val="0"/>
              </a:spcAft>
              <a:buNone/>
            </a:pPr>
            <a:r>
              <a:rPr lang="en-GB" sz="2521">
                <a:solidFill>
                  <a:srgbClr val="FF0000"/>
                </a:solidFill>
              </a:rPr>
              <a:t>you soften the soil with showers and cause the young plants to grow.</a:t>
            </a:r>
            <a:endParaRPr sz="2521">
              <a:solidFill>
                <a:srgbClr val="FF0000"/>
              </a:solidFill>
            </a:endParaRPr>
          </a:p>
          <a:p>
            <a:pPr marL="0" lvl="0" indent="0" algn="l" rtl="0">
              <a:spcBef>
                <a:spcPts val="1200"/>
              </a:spcBef>
              <a:spcAft>
                <a:spcPts val="0"/>
              </a:spcAft>
              <a:buNone/>
            </a:pPr>
            <a:r>
              <a:rPr lang="en-GB" sz="2521">
                <a:solidFill>
                  <a:srgbClr val="FF0000"/>
                </a:solidFill>
              </a:rPr>
              <a:t>What a rich harvest your goodness provides!  Wherever you go there is plenty.</a:t>
            </a:r>
            <a:endParaRPr sz="2521">
              <a:solidFill>
                <a:srgbClr val="FF0000"/>
              </a:solidFill>
            </a:endParaRPr>
          </a:p>
          <a:p>
            <a:pPr marL="0" lvl="0" indent="0" algn="l" rtl="0">
              <a:spcBef>
                <a:spcPts val="1200"/>
              </a:spcBef>
              <a:spcAft>
                <a:spcPts val="0"/>
              </a:spcAft>
              <a:buNone/>
            </a:pPr>
            <a:r>
              <a:rPr lang="en-GB" sz="2521">
                <a:solidFill>
                  <a:srgbClr val="FF0000"/>
                </a:solidFill>
              </a:rPr>
              <a:t>The pastures are filled with flocks;  the hillsides are full of joy.</a:t>
            </a:r>
            <a:endParaRPr sz="2521">
              <a:solidFill>
                <a:srgbClr val="FF0000"/>
              </a:solidFill>
            </a:endParaRPr>
          </a:p>
          <a:p>
            <a:pPr marL="0" lvl="0" indent="0" algn="l" rtl="0">
              <a:spcBef>
                <a:spcPts val="1200"/>
              </a:spcBef>
              <a:spcAft>
                <a:spcPts val="0"/>
              </a:spcAft>
              <a:buNone/>
            </a:pPr>
            <a:r>
              <a:rPr lang="en-GB" sz="2521">
                <a:solidFill>
                  <a:srgbClr val="FF0000"/>
                </a:solidFill>
              </a:rPr>
              <a:t>The fields are covered with sheep; the valleys are full of wheat.</a:t>
            </a:r>
            <a:endParaRPr sz="2521">
              <a:solidFill>
                <a:srgbClr val="FF0000"/>
              </a:solidFill>
            </a:endParaRPr>
          </a:p>
          <a:p>
            <a:pPr marL="0" lvl="0" indent="0" algn="l" rtl="0">
              <a:spcBef>
                <a:spcPts val="1200"/>
              </a:spcBef>
              <a:spcAft>
                <a:spcPts val="0"/>
              </a:spcAft>
              <a:buNone/>
            </a:pPr>
            <a:endParaRPr sz="2100">
              <a:solidFill>
                <a:srgbClr val="0000FF"/>
              </a:solidFill>
            </a:endParaRPr>
          </a:p>
          <a:p>
            <a:pPr marL="0" lvl="0" indent="0" algn="l" rtl="0">
              <a:spcBef>
                <a:spcPts val="1200"/>
              </a:spcBef>
              <a:spcAft>
                <a:spcPts val="1200"/>
              </a:spcAft>
              <a:buNone/>
            </a:pPr>
            <a:r>
              <a:rPr lang="en-GB" sz="2850" b="1">
                <a:solidFill>
                  <a:srgbClr val="0000FF"/>
                </a:solidFill>
              </a:rPr>
              <a:t>Everything shouts and sings for joy.</a:t>
            </a:r>
            <a:endParaRPr sz="2850" b="1">
              <a:solidFill>
                <a:srgbClr val="0000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69138"/>
        </a:solidFill>
        <a:effectLst/>
      </p:bgPr>
    </p:bg>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Respond - Say Together	</a:t>
            </a:r>
            <a:endParaRPr/>
          </a:p>
        </p:txBody>
      </p:sp>
      <p:sp>
        <p:nvSpPr>
          <p:cNvPr id="80" name="Google Shape;80;p17"/>
          <p:cNvSpPr txBox="1">
            <a:spLocks noGrp="1"/>
          </p:cNvSpPr>
          <p:nvPr>
            <p:ph type="body" idx="1"/>
          </p:nvPr>
        </p:nvSpPr>
        <p:spPr>
          <a:xfrm>
            <a:off x="311700" y="1152475"/>
            <a:ext cx="8520600" cy="38118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GB">
                <a:solidFill>
                  <a:srgbClr val="0000FF"/>
                </a:solidFill>
              </a:rPr>
              <a:t>Almighty God, by whose hand the earth was made, we thank you once again at harvest time for your faithfulness in supplying all our needs especially in providing the food we need.</a:t>
            </a:r>
            <a:endParaRPr>
              <a:solidFill>
                <a:srgbClr val="0000FF"/>
              </a:solidFill>
            </a:endParaRPr>
          </a:p>
          <a:p>
            <a:pPr marL="0" lvl="0" indent="0" algn="l" rtl="0">
              <a:spcBef>
                <a:spcPts val="1200"/>
              </a:spcBef>
              <a:spcAft>
                <a:spcPts val="0"/>
              </a:spcAft>
              <a:buNone/>
            </a:pPr>
            <a:r>
              <a:rPr lang="en-GB">
                <a:solidFill>
                  <a:srgbClr val="0000FF"/>
                </a:solidFill>
              </a:rPr>
              <a:t>We thank you for farmers, for fishermen and for all who use their skills to bring us your good gifts.</a:t>
            </a:r>
            <a:endParaRPr>
              <a:solidFill>
                <a:srgbClr val="0000FF"/>
              </a:solidFill>
            </a:endParaRPr>
          </a:p>
          <a:p>
            <a:pPr marL="0" lvl="0" indent="0" algn="l" rtl="0">
              <a:spcBef>
                <a:spcPts val="1200"/>
              </a:spcBef>
              <a:spcAft>
                <a:spcPts val="0"/>
              </a:spcAft>
              <a:buNone/>
            </a:pPr>
            <a:r>
              <a:rPr lang="en-GB">
                <a:solidFill>
                  <a:srgbClr val="0000FF"/>
                </a:solidFill>
              </a:rPr>
              <a:t>There are so many in other countries who have insufficient food, some are dying of starvation. Grant Lord that the nations which have plenty may learn to share their riches with those who are less fortunate.</a:t>
            </a:r>
            <a:endParaRPr>
              <a:solidFill>
                <a:srgbClr val="0000FF"/>
              </a:solidFill>
            </a:endParaRPr>
          </a:p>
          <a:p>
            <a:pPr marL="0" lvl="0" indent="0" algn="l" rtl="0">
              <a:spcBef>
                <a:spcPts val="1200"/>
              </a:spcBef>
              <a:spcAft>
                <a:spcPts val="0"/>
              </a:spcAft>
              <a:buNone/>
            </a:pPr>
            <a:r>
              <a:rPr lang="en-GB">
                <a:solidFill>
                  <a:srgbClr val="0000FF"/>
                </a:solidFill>
              </a:rPr>
              <a:t>Lord in your mercy</a:t>
            </a:r>
            <a:endParaRPr>
              <a:solidFill>
                <a:srgbClr val="0000FF"/>
              </a:solidFill>
            </a:endParaRPr>
          </a:p>
          <a:p>
            <a:pPr marL="0" lvl="0" indent="0" algn="l" rtl="0">
              <a:spcBef>
                <a:spcPts val="1200"/>
              </a:spcBef>
              <a:spcAft>
                <a:spcPts val="0"/>
              </a:spcAft>
              <a:buNone/>
            </a:pPr>
            <a:endParaRPr>
              <a:solidFill>
                <a:srgbClr val="0000FF"/>
              </a:solidFill>
            </a:endParaRPr>
          </a:p>
          <a:p>
            <a:pPr marL="0" lvl="0" indent="0" algn="l" rtl="0">
              <a:spcBef>
                <a:spcPts val="1200"/>
              </a:spcBef>
              <a:spcAft>
                <a:spcPts val="1200"/>
              </a:spcAft>
              <a:buNone/>
            </a:pPr>
            <a:r>
              <a:rPr lang="en-GB">
                <a:solidFill>
                  <a:srgbClr val="CC0000"/>
                </a:solidFill>
              </a:rPr>
              <a:t>Hear Our Prayer</a:t>
            </a:r>
            <a:endParaRPr>
              <a:solidFill>
                <a:srgbClr val="CC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69138"/>
        </a:solidFill>
        <a:effectLst/>
      </p:bgPr>
    </p:bg>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Go Forth	</a:t>
            </a:r>
            <a:endParaRPr/>
          </a:p>
        </p:txBody>
      </p:sp>
      <p:sp>
        <p:nvSpPr>
          <p:cNvPr id="86" name="Google Shape;86;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endParaRPr dirty="0"/>
          </a:p>
          <a:p>
            <a:pPr marL="0" lvl="0" indent="0" algn="l" rtl="0">
              <a:spcBef>
                <a:spcPts val="1200"/>
              </a:spcBef>
              <a:spcAft>
                <a:spcPts val="0"/>
              </a:spcAft>
              <a:buNone/>
            </a:pPr>
            <a:endParaRPr dirty="0"/>
          </a:p>
          <a:p>
            <a:pPr marL="0" lvl="0" indent="0" algn="l" rtl="0">
              <a:spcBef>
                <a:spcPts val="1200"/>
              </a:spcBef>
              <a:spcAft>
                <a:spcPts val="0"/>
              </a:spcAft>
              <a:buNone/>
            </a:pPr>
            <a:endParaRPr dirty="0"/>
          </a:p>
          <a:p>
            <a:pPr marL="0" lvl="0" indent="0" algn="l" rtl="0">
              <a:spcBef>
                <a:spcPts val="1200"/>
              </a:spcBef>
              <a:spcAft>
                <a:spcPts val="0"/>
              </a:spcAft>
              <a:buNone/>
            </a:pPr>
            <a:endParaRPr dirty="0"/>
          </a:p>
          <a:p>
            <a:pPr marL="0" lvl="0" indent="0" algn="l" rtl="0">
              <a:spcBef>
                <a:spcPts val="1200"/>
              </a:spcBef>
              <a:spcAft>
                <a:spcPts val="0"/>
              </a:spcAft>
              <a:buNone/>
            </a:pPr>
            <a:endParaRPr dirty="0"/>
          </a:p>
          <a:p>
            <a:pPr marL="0" lvl="0" indent="0" algn="l" rtl="0">
              <a:spcBef>
                <a:spcPts val="1200"/>
              </a:spcBef>
              <a:spcAft>
                <a:spcPts val="0"/>
              </a:spcAft>
              <a:buNone/>
            </a:pPr>
            <a:endParaRPr dirty="0"/>
          </a:p>
          <a:p>
            <a:pPr marL="0" lvl="0" indent="0" algn="l" rtl="0">
              <a:spcBef>
                <a:spcPts val="1200"/>
              </a:spcBef>
              <a:spcAft>
                <a:spcPts val="1200"/>
              </a:spcAft>
              <a:buNone/>
            </a:pPr>
            <a:r>
              <a:rPr lang="en-GB" dirty="0"/>
              <a:t>Throughout the day, be thankful for the bountiful food and water you have to fulfil your basic needs.</a:t>
            </a:r>
            <a:endParaRPr dirty="0"/>
          </a:p>
        </p:txBody>
      </p:sp>
      <p:pic>
        <p:nvPicPr>
          <p:cNvPr id="2" name="w9mvrkQbzgc"/>
          <p:cNvPicPr>
            <a:picLocks noRot="1" noChangeAspect="1"/>
          </p:cNvPicPr>
          <p:nvPr>
            <a:videoFile r:link="rId1"/>
          </p:nvPr>
        </p:nvPicPr>
        <p:blipFill>
          <a:blip r:embed="rId4"/>
          <a:stretch>
            <a:fillRect/>
          </a:stretch>
        </p:blipFill>
        <p:spPr>
          <a:xfrm>
            <a:off x="447964" y="1017725"/>
            <a:ext cx="3858921" cy="217064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393</Words>
  <Application>Microsoft Office PowerPoint</Application>
  <PresentationFormat>On-screen Show (16:9)</PresentationFormat>
  <Paragraphs>46</Paragraphs>
  <Slides>6</Slides>
  <Notes>6</Notes>
  <HiddenSlides>0</HiddenSlides>
  <MMClips>2</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Simple Light</vt:lpstr>
      <vt:lpstr>Harvest Assembly</vt:lpstr>
      <vt:lpstr>Harvest Time</vt:lpstr>
      <vt:lpstr>Prayer</vt:lpstr>
      <vt:lpstr>Word - Psalm 65</vt:lpstr>
      <vt:lpstr>Respond - Say Together </vt:lpstr>
      <vt:lpstr>Go Forth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Harvest Assembly</dc:title>
  <dc:creator>Head</dc:creator>
  <cp:lastModifiedBy>Head</cp:lastModifiedBy>
  <cp:revision>1</cp:revision>
  <dcterms:modified xsi:type="dcterms:W3CDTF">2021-10-15T14:12:26Z</dcterms:modified>
</cp:coreProperties>
</file>